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38"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umdog.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4bbf7af4ef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24bbf7af4ef_16_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4bbf7af4ef_16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also buy items for your 3D avatar.</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271" name="Google Shape;271;g24bbf7af4ef_16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4bbf7af4ef_16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send your friends gifts. One gift a day. Once you click on your friend’s name in the Friends tab, you will see the option to send a gift.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289" name="Google Shape;289;g24bbf7af4ef_16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4bbf7af4ef_16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Your pet is a great way to see how well you are doing on Sumdog. When you master a skill, Sumdog will reward your pet with a new trick. Each pet has 10 tricks to collect and there are 10 pets to collect. </a:t>
            </a:r>
            <a:endParaRPr/>
          </a:p>
        </p:txBody>
      </p:sp>
      <p:sp>
        <p:nvSpPr>
          <p:cNvPr id="307" name="Google Shape;307;g24bbf7af4ef_16_19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4bbf7af4ef_16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earn badges when you hit certain achievements for example, you earn a badge when you win a multiplayer game or you place 10 items in your garden.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327" name="Google Shape;327;g24bbf7af4ef_16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4bbf7af4ef_16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Each week you can earn an exclusive item for your house or garden. These items will only be available throughout that week when you play Sumdog for at least 20 minutes, you will not find them in the Sumdog store. </a:t>
            </a:r>
            <a:endParaRPr/>
          </a:p>
        </p:txBody>
      </p:sp>
      <p:sp>
        <p:nvSpPr>
          <p:cNvPr id="346" name="Google Shape;346;g24bbf7af4ef_16_2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4bbf7af4ef_16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{Teachers can find the pupils logins on the main overview page when they log into their teacher account. These can be printed off as cards with just the login details or the parent letter can be printed off with each child’s login details included in the letter at the bottom.} </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To use Sumdog on a browser, go to </a:t>
            </a:r>
            <a:r>
              <a:rPr lang="en-GB" sz="1200" u="sng">
                <a:solidFill>
                  <a:schemeClr val="hlink"/>
                </a:solidFill>
                <a:latin typeface="Open Sans"/>
                <a:ea typeface="Open Sans"/>
                <a:cs typeface="Open Sans"/>
                <a:sym typeface="Open Sans"/>
                <a:hlinkClick r:id="rId3"/>
              </a:rPr>
              <a:t>www.sumdog.com</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To use Sumdog on a tablet or a smartphone you need to download the free app.</a:t>
            </a:r>
            <a:endParaRPr/>
          </a:p>
        </p:txBody>
      </p:sp>
      <p:sp>
        <p:nvSpPr>
          <p:cNvPr id="365" name="Google Shape;365;g24bbf7af4ef_16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4bbf7af4ef_16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24bbf7af4ef_16_26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bbf7af4ef_16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24bbf7af4ef_16_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4bbf7af4ef_16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rgbClr val="283044"/>
                </a:solidFill>
                <a:latin typeface="Open Sans"/>
                <a:ea typeface="Open Sans"/>
                <a:cs typeface="Open Sans"/>
                <a:sym typeface="Open Sans"/>
              </a:rPr>
              <a:t>There are over 30 games to choose from. For multiplayer games you have the choice of playing against the robot, class or world. Don’t worry, you can’t talk or message people in Sumdog, it is completely safe. </a:t>
            </a:r>
            <a:endParaRPr/>
          </a:p>
        </p:txBody>
      </p:sp>
      <p:sp>
        <p:nvSpPr>
          <p:cNvPr id="132" name="Google Shape;132;g24bbf7af4ef_16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4bbf7af4ef_16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The Sumdog questions are multiple choice for maths. If you answer the question incorrectly, you will get another attempt at answering. You will only receive a coin for answering it correctly first time.</a:t>
            </a:r>
            <a:endParaRPr/>
          </a:p>
        </p:txBody>
      </p:sp>
      <p:sp>
        <p:nvSpPr>
          <p:cNvPr id="151" name="Google Shape;151;g24bbf7af4ef_16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4bbf7af4ef_0_2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At the end of every game, if you any corrections, you will see a screen displaying them.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170" name="Google Shape;170;g24bbf7af4ef_0_20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4bbf7af4ef_16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Once you login you'll be able to access your Task board to complete tasks set by your teacher. If there's no tasks there don't worry! You can click on Maths training and Sumdog will give you a maths skill to practise that is at your level.</a:t>
            </a:r>
            <a:endParaRPr/>
          </a:p>
        </p:txBody>
      </p:sp>
      <p:sp>
        <p:nvSpPr>
          <p:cNvPr id="189" name="Google Shape;189;g24bbf7af4ef_16_8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4bbf7af4ef_16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If you like, you can add friends on Sumdog. Having somebody as a friend allows you to view their avatar, animal rank, coin total and you can send them gifts.</a:t>
            </a:r>
            <a:endParaRPr sz="1200">
              <a:solidFill>
                <a:schemeClr val="dk1"/>
              </a:solidFill>
              <a:latin typeface="Open Sans"/>
              <a:ea typeface="Open Sans"/>
              <a:cs typeface="Open Sans"/>
              <a:sym typeface="Open Sans"/>
            </a:endParaRPr>
          </a:p>
          <a:p>
            <a:pPr marL="0" lvl="0" indent="0" algn="l" rtl="0">
              <a:lnSpc>
                <a:spcPct val="115000"/>
              </a:lnSpc>
              <a:spcBef>
                <a:spcPts val="800"/>
              </a:spcBef>
              <a:spcAft>
                <a:spcPts val="800"/>
              </a:spcAft>
              <a:buClr>
                <a:schemeClr val="dk1"/>
              </a:buClr>
              <a:buSzPts val="1100"/>
              <a:buFont typeface="Arial"/>
              <a:buNone/>
            </a:pPr>
            <a:r>
              <a:rPr lang="en-GB" sz="1200" b="1">
                <a:solidFill>
                  <a:schemeClr val="dk1"/>
                </a:solidFill>
                <a:latin typeface="Open Sans"/>
                <a:ea typeface="Open Sans"/>
                <a:cs typeface="Open Sans"/>
                <a:sym typeface="Open Sans"/>
              </a:rPr>
              <a:t>Remember, only add people you know as friends. You should also not give out your unique friend ID to people you do not know.</a:t>
            </a:r>
            <a:endParaRPr/>
          </a:p>
        </p:txBody>
      </p:sp>
      <p:sp>
        <p:nvSpPr>
          <p:cNvPr id="208" name="Google Shape;208;g24bbf7af4ef_16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4bbf7af4ef_16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earn coins in lots of way. </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By answering questions correctly</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By spending at least 20 minutes a week on Sumdog answering questions in games</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Coins are worth double when you play Sumdog outside of school hours</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a:t>
            </a:r>
            <a:r>
              <a:rPr lang="en-GB" sz="1200" i="1">
                <a:solidFill>
                  <a:schemeClr val="dk1"/>
                </a:solidFill>
                <a:latin typeface="Open Sans"/>
                <a:ea typeface="Open Sans"/>
                <a:cs typeface="Open Sans"/>
                <a:sym typeface="Open Sans"/>
              </a:rPr>
              <a:t>Why not print off the parent letters and send them home with login details so children can play at home and earn double coins</a:t>
            </a:r>
            <a:r>
              <a:rPr lang="en-GB" sz="1200">
                <a:solidFill>
                  <a:schemeClr val="dk1"/>
                </a:solidFill>
                <a:latin typeface="Open Sans"/>
                <a:ea typeface="Open Sans"/>
                <a:cs typeface="Open Sans"/>
                <a:sym typeface="Open Sans"/>
              </a:rPr>
              <a:t>}</a:t>
            </a:r>
            <a:endParaRPr/>
          </a:p>
        </p:txBody>
      </p:sp>
      <p:sp>
        <p:nvSpPr>
          <p:cNvPr id="231" name="Google Shape;231;g24bbf7af4ef_16_1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4bbf7af4ef_16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spend your coins in your 3D garden or house.</a:t>
            </a:r>
            <a:endParaRPr/>
          </a:p>
        </p:txBody>
      </p:sp>
      <p:sp>
        <p:nvSpPr>
          <p:cNvPr id="252" name="Google Shape;252;g24bbf7af4ef_16_1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 name="Google Shape;13;p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4" name="Google Shape;14;p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0" name="Google Shape;70;p11"/>
          <p:cNvSpPr txBox="1">
            <a:spLocks noGrp="1"/>
          </p:cNvSpPr>
          <p:nvPr>
            <p:ph type="body" idx="1"/>
          </p:nvPr>
        </p:nvSpPr>
        <p:spPr>
          <a:xfrm rot="5400000">
            <a:off x="1154550" y="-125850"/>
            <a:ext cx="2262900"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71" name="Google Shape;71;p1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2" name="Google Shape;72;p1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3" name="Google Shape;73;p1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366100" y="1085919"/>
            <a:ext cx="2925900"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6" name="Google Shape;76;p12"/>
          <p:cNvSpPr txBox="1">
            <a:spLocks noGrp="1"/>
          </p:cNvSpPr>
          <p:nvPr>
            <p:ph type="body" idx="1"/>
          </p:nvPr>
        </p:nvSpPr>
        <p:spPr>
          <a:xfrm rot="5400000">
            <a:off x="270600" y="95319"/>
            <a:ext cx="2925900"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77" name="Google Shape;77;p1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8" name="Google Shape;78;p1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9" name="Google Shape;79;p1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445025"/>
            <a:ext cx="8520600" cy="572700"/>
          </a:xfrm>
          <a:prstGeom prst="rect">
            <a:avLst/>
          </a:prstGeom>
        </p:spPr>
        <p:txBody>
          <a:bodyPr spcFirstLastPara="1" wrap="square" lIns="45725" tIns="22850" rIns="45725" bIns="22850" anchor="ctr" anchorCtr="0">
            <a:normAutofit/>
          </a:bodyPr>
          <a:lstStyle>
            <a:lvl1pPr lvl="0" rtl="0">
              <a:spcBef>
                <a:spcPts val="0"/>
              </a:spcBef>
              <a:spcAft>
                <a:spcPts val="0"/>
              </a:spcAft>
              <a:buSzPts val="22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82" name="Google Shape;82;p13"/>
          <p:cNvSpPr txBox="1">
            <a:spLocks noGrp="1"/>
          </p:cNvSpPr>
          <p:nvPr>
            <p:ph type="body" idx="1"/>
          </p:nvPr>
        </p:nvSpPr>
        <p:spPr>
          <a:xfrm>
            <a:off x="311700" y="1152475"/>
            <a:ext cx="8520600" cy="3416400"/>
          </a:xfrm>
          <a:prstGeom prst="rect">
            <a:avLst/>
          </a:prstGeom>
        </p:spPr>
        <p:txBody>
          <a:bodyPr spcFirstLastPara="1" wrap="square" lIns="45725" tIns="22850" rIns="45725" bIns="22850" anchor="t" anchorCtr="0">
            <a:normAutofit/>
          </a:bodyPr>
          <a:lstStyle>
            <a:lvl1pPr marL="457200" lvl="0" indent="-330200" rtl="0">
              <a:spcBef>
                <a:spcPts val="300"/>
              </a:spcBef>
              <a:spcAft>
                <a:spcPts val="0"/>
              </a:spcAft>
              <a:buSzPts val="1600"/>
              <a:buChar char="•"/>
              <a:defRPr/>
            </a:lvl1pPr>
            <a:lvl2pPr marL="914400" lvl="1" indent="-317500" rtl="0">
              <a:spcBef>
                <a:spcPts val="300"/>
              </a:spcBef>
              <a:spcAft>
                <a:spcPts val="0"/>
              </a:spcAft>
              <a:buSzPts val="1400"/>
              <a:buChar char="–"/>
              <a:defRPr/>
            </a:lvl2pPr>
            <a:lvl3pPr marL="1371600" lvl="2" indent="-304800" rtl="0">
              <a:spcBef>
                <a:spcPts val="200"/>
              </a:spcBef>
              <a:spcAft>
                <a:spcPts val="0"/>
              </a:spcAft>
              <a:buSzPts val="1200"/>
              <a:buChar char="•"/>
              <a:defRPr/>
            </a:lvl3pPr>
            <a:lvl4pPr marL="1828800" lvl="3" indent="-292100" rtl="0">
              <a:spcBef>
                <a:spcPts val="200"/>
              </a:spcBef>
              <a:spcAft>
                <a:spcPts val="0"/>
              </a:spcAft>
              <a:buSzPts val="1000"/>
              <a:buChar char="–"/>
              <a:defRPr/>
            </a:lvl4pPr>
            <a:lvl5pPr marL="2286000" lvl="4" indent="-292100" rtl="0">
              <a:spcBef>
                <a:spcPts val="200"/>
              </a:spcBef>
              <a:spcAft>
                <a:spcPts val="0"/>
              </a:spcAft>
              <a:buSzPts val="1000"/>
              <a:buChar char="»"/>
              <a:defRPr/>
            </a:lvl5pPr>
            <a:lvl6pPr marL="2743200" lvl="5" indent="-292100" rtl="0">
              <a:spcBef>
                <a:spcPts val="200"/>
              </a:spcBef>
              <a:spcAft>
                <a:spcPts val="0"/>
              </a:spcAft>
              <a:buSzPts val="1000"/>
              <a:buChar char="•"/>
              <a:defRPr/>
            </a:lvl6pPr>
            <a:lvl7pPr marL="3200400" lvl="6" indent="-292100" rtl="0">
              <a:spcBef>
                <a:spcPts val="200"/>
              </a:spcBef>
              <a:spcAft>
                <a:spcPts val="0"/>
              </a:spcAft>
              <a:buSzPts val="1000"/>
              <a:buChar char="•"/>
              <a:defRPr/>
            </a:lvl7pPr>
            <a:lvl8pPr marL="3657600" lvl="7" indent="-292100" rtl="0">
              <a:spcBef>
                <a:spcPts val="200"/>
              </a:spcBef>
              <a:spcAft>
                <a:spcPts val="0"/>
              </a:spcAft>
              <a:buSzPts val="1000"/>
              <a:buChar char="•"/>
              <a:defRPr/>
            </a:lvl8pPr>
            <a:lvl9pPr marL="4114800" lvl="8" indent="-292100" rtl="0">
              <a:spcBef>
                <a:spcPts val="200"/>
              </a:spcBef>
              <a:spcAft>
                <a:spcPts val="0"/>
              </a:spcAft>
              <a:buSzPts val="1000"/>
              <a:buChar char="•"/>
              <a:defRPr/>
            </a:lvl9pPr>
          </a:lstStyle>
          <a:p>
            <a:endParaRPr/>
          </a:p>
        </p:txBody>
      </p:sp>
      <p:sp>
        <p:nvSpPr>
          <p:cNvPr id="83" name="Google Shape;83;p13"/>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42900" y="1065213"/>
            <a:ext cx="3886200" cy="7350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7" name="Google Shape;17;p3"/>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18" name="Google Shape;18;p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9" name="Google Shape;19;p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0" name="Google Shape;20;p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23" name="Google Shape;23;p4"/>
          <p:cNvSpPr txBox="1">
            <a:spLocks noGrp="1"/>
          </p:cNvSpPr>
          <p:nvPr>
            <p:ph type="body" idx="1"/>
          </p:nvPr>
        </p:nvSpPr>
        <p:spPr>
          <a:xfrm>
            <a:off x="228600" y="800100"/>
            <a:ext cx="4114800" cy="2262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24" name="Google Shape;24;p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5" name="Google Shape;25;p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6" name="Google Shape;26;p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29" name="Google Shape;29;p5"/>
          <p:cNvSpPr txBox="1">
            <a:spLocks noGrp="1"/>
          </p:cNvSpPr>
          <p:nvPr>
            <p:ph type="body" idx="1"/>
          </p:nvPr>
        </p:nvSpPr>
        <p:spPr>
          <a:xfrm>
            <a:off x="361156" y="1453357"/>
            <a:ext cx="3886200" cy="7500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30" name="Google Shape;30;p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1" name="Google Shape;31;p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2" name="Google Shape;32;p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35" name="Google Shape;35;p6"/>
          <p:cNvSpPr txBox="1">
            <a:spLocks noGrp="1"/>
          </p:cNvSpPr>
          <p:nvPr>
            <p:ph type="body" idx="1"/>
          </p:nvPr>
        </p:nvSpPr>
        <p:spPr>
          <a:xfrm>
            <a:off x="228600" y="800100"/>
            <a:ext cx="2019300" cy="22629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36" name="Google Shape;36;p6"/>
          <p:cNvSpPr txBox="1">
            <a:spLocks noGrp="1"/>
          </p:cNvSpPr>
          <p:nvPr>
            <p:ph type="body" idx="2"/>
          </p:nvPr>
        </p:nvSpPr>
        <p:spPr>
          <a:xfrm>
            <a:off x="2324100" y="800100"/>
            <a:ext cx="2019300" cy="22629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37" name="Google Shape;37;p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8" name="Google Shape;38;p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9" name="Google Shape;39;p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42" name="Google Shape;42;p7"/>
          <p:cNvSpPr txBox="1">
            <a:spLocks noGrp="1"/>
          </p:cNvSpPr>
          <p:nvPr>
            <p:ph type="body" idx="1"/>
          </p:nvPr>
        </p:nvSpPr>
        <p:spPr>
          <a:xfrm>
            <a:off x="228600" y="767556"/>
            <a:ext cx="2020200" cy="3198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43" name="Google Shape;43;p7"/>
          <p:cNvSpPr txBox="1">
            <a:spLocks noGrp="1"/>
          </p:cNvSpPr>
          <p:nvPr>
            <p:ph type="body" idx="2"/>
          </p:nvPr>
        </p:nvSpPr>
        <p:spPr>
          <a:xfrm>
            <a:off x="228600" y="1087438"/>
            <a:ext cx="2020200" cy="19755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44" name="Google Shape;44;p7"/>
          <p:cNvSpPr txBox="1">
            <a:spLocks noGrp="1"/>
          </p:cNvSpPr>
          <p:nvPr>
            <p:ph type="body" idx="3"/>
          </p:nvPr>
        </p:nvSpPr>
        <p:spPr>
          <a:xfrm>
            <a:off x="2322513" y="767556"/>
            <a:ext cx="2020800" cy="3198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45" name="Google Shape;45;p7"/>
          <p:cNvSpPr txBox="1">
            <a:spLocks noGrp="1"/>
          </p:cNvSpPr>
          <p:nvPr>
            <p:ph type="body" idx="4"/>
          </p:nvPr>
        </p:nvSpPr>
        <p:spPr>
          <a:xfrm>
            <a:off x="2322513" y="1087438"/>
            <a:ext cx="2020800" cy="19755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46" name="Google Shape;46;p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47" name="Google Shape;47;p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48" name="Google Shape;48;p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51" name="Google Shape;51;p8"/>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2" name="Google Shape;52;p8"/>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3" name="Google Shape;53;p8"/>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56" name="Google Shape;56;p9"/>
          <p:cNvSpPr txBox="1">
            <a:spLocks noGrp="1"/>
          </p:cNvSpPr>
          <p:nvPr>
            <p:ph type="body" idx="1"/>
          </p:nvPr>
        </p:nvSpPr>
        <p:spPr>
          <a:xfrm>
            <a:off x="1787525" y="136525"/>
            <a:ext cx="2556000" cy="2926500"/>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57" name="Google Shape;57;p9"/>
          <p:cNvSpPr txBox="1">
            <a:spLocks noGrp="1"/>
          </p:cNvSpPr>
          <p:nvPr>
            <p:ph type="body" idx="2"/>
          </p:nvPr>
        </p:nvSpPr>
        <p:spPr>
          <a:xfrm>
            <a:off x="228600" y="717550"/>
            <a:ext cx="1504200" cy="23454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58" name="Google Shape;58;p9"/>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9"/>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0" name="Google Shape;60;p9"/>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96144" y="2400300"/>
            <a:ext cx="2743200" cy="2835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3" name="Google Shape;63;p10"/>
          <p:cNvSpPr>
            <a:spLocks noGrp="1"/>
          </p:cNvSpPr>
          <p:nvPr>
            <p:ph type="pic" idx="2"/>
          </p:nvPr>
        </p:nvSpPr>
        <p:spPr>
          <a:xfrm>
            <a:off x="896144" y="306388"/>
            <a:ext cx="2743200" cy="2057400"/>
          </a:xfrm>
          <a:prstGeom prst="rect">
            <a:avLst/>
          </a:prstGeom>
          <a:noFill/>
          <a:ln>
            <a:noFill/>
          </a:ln>
        </p:spPr>
      </p:sp>
      <p:sp>
        <p:nvSpPr>
          <p:cNvPr id="64" name="Google Shape;64;p10"/>
          <p:cNvSpPr txBox="1">
            <a:spLocks noGrp="1"/>
          </p:cNvSpPr>
          <p:nvPr>
            <p:ph type="body" idx="1"/>
          </p:nvPr>
        </p:nvSpPr>
        <p:spPr>
          <a:xfrm>
            <a:off x="896144" y="2683669"/>
            <a:ext cx="2743200" cy="4023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65" name="Google Shape;65;p10"/>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6" name="Google Shape;66;p10"/>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7" name="Google Shape;67;p10"/>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7" name="Google Shape;7;p1"/>
          <p:cNvSpPr txBox="1">
            <a:spLocks noGrp="1"/>
          </p:cNvSpPr>
          <p:nvPr>
            <p:ph type="body" idx="1"/>
          </p:nvPr>
        </p:nvSpPr>
        <p:spPr>
          <a:xfrm>
            <a:off x="228600" y="800100"/>
            <a:ext cx="4114800" cy="2262900"/>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4"/>
          <p:cNvPicPr preferRelativeResize="0"/>
          <p:nvPr/>
        </p:nvPicPr>
        <p:blipFill rotWithShape="1">
          <a:blip r:embed="rId3">
            <a:alphaModFix/>
          </a:blip>
          <a:srcRect/>
          <a:stretch/>
        </p:blipFill>
        <p:spPr>
          <a:xfrm>
            <a:off x="6981252" y="3008909"/>
            <a:ext cx="2309708" cy="2438271"/>
          </a:xfrm>
          <a:prstGeom prst="rect">
            <a:avLst/>
          </a:prstGeom>
          <a:noFill/>
          <a:ln>
            <a:noFill/>
          </a:ln>
        </p:spPr>
      </p:pic>
      <p:pic>
        <p:nvPicPr>
          <p:cNvPr id="89" name="Google Shape;89;p14"/>
          <p:cNvPicPr preferRelativeResize="0"/>
          <p:nvPr/>
        </p:nvPicPr>
        <p:blipFill rotWithShape="1">
          <a:blip r:embed="rId4">
            <a:alphaModFix/>
          </a:blip>
          <a:srcRect/>
          <a:stretch/>
        </p:blipFill>
        <p:spPr>
          <a:xfrm>
            <a:off x="-176582" y="394560"/>
            <a:ext cx="1868425" cy="2177190"/>
          </a:xfrm>
          <a:prstGeom prst="rect">
            <a:avLst/>
          </a:prstGeom>
          <a:noFill/>
          <a:ln>
            <a:noFill/>
          </a:ln>
        </p:spPr>
      </p:pic>
      <p:pic>
        <p:nvPicPr>
          <p:cNvPr id="90" name="Google Shape;90;p14"/>
          <p:cNvPicPr preferRelativeResize="0"/>
          <p:nvPr/>
        </p:nvPicPr>
        <p:blipFill rotWithShape="1">
          <a:blip r:embed="rId5">
            <a:alphaModFix/>
          </a:blip>
          <a:srcRect/>
          <a:stretch/>
        </p:blipFill>
        <p:spPr>
          <a:xfrm>
            <a:off x="-775282" y="2766764"/>
            <a:ext cx="2086707" cy="1862386"/>
          </a:xfrm>
          <a:prstGeom prst="rect">
            <a:avLst/>
          </a:prstGeom>
          <a:noFill/>
          <a:ln>
            <a:noFill/>
          </a:ln>
        </p:spPr>
      </p:pic>
      <p:grpSp>
        <p:nvGrpSpPr>
          <p:cNvPr id="91" name="Google Shape;91;p14"/>
          <p:cNvGrpSpPr/>
          <p:nvPr/>
        </p:nvGrpSpPr>
        <p:grpSpPr>
          <a:xfrm>
            <a:off x="7117560" y="-710826"/>
            <a:ext cx="2264846" cy="2274998"/>
            <a:chOff x="1813" y="0"/>
            <a:chExt cx="809173" cy="812800"/>
          </a:xfrm>
        </p:grpSpPr>
        <p:sp>
          <p:nvSpPr>
            <p:cNvPr id="92" name="Google Shape;92;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3" name="Google Shape;93;p14"/>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94" name="Google Shape;94;p14"/>
          <p:cNvGrpSpPr/>
          <p:nvPr/>
        </p:nvGrpSpPr>
        <p:grpSpPr>
          <a:xfrm>
            <a:off x="7198215" y="-629809"/>
            <a:ext cx="2103536" cy="2112965"/>
            <a:chOff x="1813" y="0"/>
            <a:chExt cx="809173" cy="812800"/>
          </a:xfrm>
        </p:grpSpPr>
        <p:sp>
          <p:nvSpPr>
            <p:cNvPr id="95" name="Google Shape;95;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6" name="Google Shape;96;p14"/>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97" name="Google Shape;97;p14"/>
          <p:cNvPicPr preferRelativeResize="0"/>
          <p:nvPr/>
        </p:nvPicPr>
        <p:blipFill rotWithShape="1">
          <a:blip r:embed="rId6">
            <a:alphaModFix/>
          </a:blip>
          <a:srcRect/>
          <a:stretch/>
        </p:blipFill>
        <p:spPr>
          <a:xfrm>
            <a:off x="7355969" y="0"/>
            <a:ext cx="1788032" cy="1192394"/>
          </a:xfrm>
          <a:prstGeom prst="rect">
            <a:avLst/>
          </a:prstGeom>
          <a:noFill/>
          <a:ln>
            <a:noFill/>
          </a:ln>
        </p:spPr>
      </p:pic>
      <p:pic>
        <p:nvPicPr>
          <p:cNvPr id="98" name="Google Shape;98;p14"/>
          <p:cNvPicPr preferRelativeResize="0"/>
          <p:nvPr/>
        </p:nvPicPr>
        <p:blipFill rotWithShape="1">
          <a:blip r:embed="rId7">
            <a:alphaModFix/>
          </a:blip>
          <a:srcRect/>
          <a:stretch/>
        </p:blipFill>
        <p:spPr>
          <a:xfrm>
            <a:off x="0" y="4539996"/>
            <a:ext cx="3657600" cy="603504"/>
          </a:xfrm>
          <a:prstGeom prst="rect">
            <a:avLst/>
          </a:prstGeom>
          <a:noFill/>
          <a:ln>
            <a:noFill/>
          </a:ln>
        </p:spPr>
      </p:pic>
      <p:pic>
        <p:nvPicPr>
          <p:cNvPr id="99" name="Google Shape;99;p14"/>
          <p:cNvPicPr preferRelativeResize="0"/>
          <p:nvPr/>
        </p:nvPicPr>
        <p:blipFill rotWithShape="1">
          <a:blip r:embed="rId8">
            <a:alphaModFix/>
          </a:blip>
          <a:srcRect/>
          <a:stretch/>
        </p:blipFill>
        <p:spPr>
          <a:xfrm rot="-586043">
            <a:off x="7961518" y="1737540"/>
            <a:ext cx="1014277" cy="1097999"/>
          </a:xfrm>
          <a:prstGeom prst="rect">
            <a:avLst/>
          </a:prstGeom>
          <a:noFill/>
          <a:ln>
            <a:noFill/>
          </a:ln>
        </p:spPr>
      </p:pic>
      <p:grpSp>
        <p:nvGrpSpPr>
          <p:cNvPr id="100" name="Google Shape;100;p14"/>
          <p:cNvGrpSpPr/>
          <p:nvPr/>
        </p:nvGrpSpPr>
        <p:grpSpPr>
          <a:xfrm>
            <a:off x="2091018" y="1214811"/>
            <a:ext cx="4956839" cy="1633463"/>
            <a:chOff x="0" y="-47625"/>
            <a:chExt cx="2611010" cy="860425"/>
          </a:xfrm>
        </p:grpSpPr>
        <p:sp>
          <p:nvSpPr>
            <p:cNvPr id="101" name="Google Shape;101;p14"/>
            <p:cNvSpPr/>
            <p:nvPr/>
          </p:nvSpPr>
          <p:spPr>
            <a:xfrm>
              <a:off x="0" y="0"/>
              <a:ext cx="2611010" cy="616686"/>
            </a:xfrm>
            <a:custGeom>
              <a:avLst/>
              <a:gdLst/>
              <a:ahLst/>
              <a:cxnLst/>
              <a:rect l="l" t="t" r="r" b="b"/>
              <a:pathLst>
                <a:path w="2611010" h="616686" extrusionOk="0">
                  <a:moveTo>
                    <a:pt x="0" y="0"/>
                  </a:moveTo>
                  <a:lnTo>
                    <a:pt x="2611010" y="0"/>
                  </a:lnTo>
                  <a:lnTo>
                    <a:pt x="2611010" y="616686"/>
                  </a:lnTo>
                  <a:lnTo>
                    <a:pt x="0" y="616686"/>
                  </a:lnTo>
                  <a:close/>
                </a:path>
              </a:pathLst>
            </a:custGeom>
            <a:solidFill>
              <a:srgbClr val="153C66"/>
            </a:solidFill>
            <a:ln>
              <a:noFill/>
            </a:ln>
          </p:spPr>
          <p:txBody>
            <a:bodyPr/>
            <a:lstStyle/>
            <a:p>
              <a:endParaRPr lang="en-GB"/>
            </a:p>
          </p:txBody>
        </p:sp>
        <p:sp>
          <p:nvSpPr>
            <p:cNvPr id="102" name="Google Shape;102;p14"/>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3" name="Google Shape;103;p14"/>
          <p:cNvSpPr txBox="1"/>
          <p:nvPr/>
        </p:nvSpPr>
        <p:spPr>
          <a:xfrm>
            <a:off x="2090975" y="1533725"/>
            <a:ext cx="4956600" cy="5850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GB" sz="3800" b="1" i="0" u="none" strike="noStrike" cap="none">
                <a:solidFill>
                  <a:srgbClr val="FFFFFF"/>
                </a:solidFill>
                <a:latin typeface="Open Sans"/>
                <a:ea typeface="Open Sans"/>
                <a:cs typeface="Open Sans"/>
                <a:sym typeface="Open Sans"/>
              </a:rPr>
              <a:t>Sumdog Kick-off</a:t>
            </a:r>
            <a:endParaRPr sz="700"/>
          </a:p>
        </p:txBody>
      </p:sp>
      <p:grpSp>
        <p:nvGrpSpPr>
          <p:cNvPr id="104" name="Google Shape;104;p14"/>
          <p:cNvGrpSpPr/>
          <p:nvPr/>
        </p:nvGrpSpPr>
        <p:grpSpPr>
          <a:xfrm>
            <a:off x="2545704" y="2528098"/>
            <a:ext cx="4047467" cy="1633462"/>
            <a:chOff x="0" y="-47625"/>
            <a:chExt cx="2131999" cy="860425"/>
          </a:xfrm>
        </p:grpSpPr>
        <p:sp>
          <p:nvSpPr>
            <p:cNvPr id="105" name="Google Shape;105;p14"/>
            <p:cNvSpPr/>
            <p:nvPr/>
          </p:nvSpPr>
          <p:spPr>
            <a:xfrm>
              <a:off x="0" y="0"/>
              <a:ext cx="2131999" cy="389398"/>
            </a:xfrm>
            <a:custGeom>
              <a:avLst/>
              <a:gdLst/>
              <a:ahLst/>
              <a:cxnLst/>
              <a:rect l="l" t="t" r="r" b="b"/>
              <a:pathLst>
                <a:path w="2131999" h="389398" extrusionOk="0">
                  <a:moveTo>
                    <a:pt x="0" y="0"/>
                  </a:moveTo>
                  <a:lnTo>
                    <a:pt x="2131999" y="0"/>
                  </a:lnTo>
                  <a:lnTo>
                    <a:pt x="2131999" y="389398"/>
                  </a:lnTo>
                  <a:lnTo>
                    <a:pt x="0" y="389398"/>
                  </a:lnTo>
                  <a:close/>
                </a:path>
              </a:pathLst>
            </a:custGeom>
            <a:solidFill>
              <a:srgbClr val="B71F67"/>
            </a:solidFill>
            <a:ln>
              <a:noFill/>
            </a:ln>
          </p:spPr>
          <p:txBody>
            <a:bodyPr/>
            <a:lstStyle/>
            <a:p>
              <a:endParaRPr lang="en-GB"/>
            </a:p>
          </p:txBody>
        </p:sp>
        <p:sp>
          <p:nvSpPr>
            <p:cNvPr id="106" name="Google Shape;106;p14"/>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7" name="Google Shape;107;p14"/>
          <p:cNvSpPr txBox="1"/>
          <p:nvPr/>
        </p:nvSpPr>
        <p:spPr>
          <a:xfrm>
            <a:off x="2796932" y="2673175"/>
            <a:ext cx="3545012" cy="56800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Let's get started!</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p23"/>
          <p:cNvGrpSpPr/>
          <p:nvPr/>
        </p:nvGrpSpPr>
        <p:grpSpPr>
          <a:xfrm>
            <a:off x="7117560" y="-710826"/>
            <a:ext cx="2264846" cy="2274998"/>
            <a:chOff x="1813" y="0"/>
            <a:chExt cx="809173" cy="812800"/>
          </a:xfrm>
        </p:grpSpPr>
        <p:sp>
          <p:nvSpPr>
            <p:cNvPr id="274" name="Google Shape;274;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5" name="Google Shape;275;p23"/>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76" name="Google Shape;276;p23"/>
          <p:cNvGrpSpPr/>
          <p:nvPr/>
        </p:nvGrpSpPr>
        <p:grpSpPr>
          <a:xfrm>
            <a:off x="7198215" y="-629809"/>
            <a:ext cx="2103536" cy="2112965"/>
            <a:chOff x="1813" y="0"/>
            <a:chExt cx="809173" cy="812800"/>
          </a:xfrm>
        </p:grpSpPr>
        <p:sp>
          <p:nvSpPr>
            <p:cNvPr id="277" name="Google Shape;277;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8" name="Google Shape;278;p23"/>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79" name="Google Shape;279;p23"/>
          <p:cNvPicPr preferRelativeResize="0"/>
          <p:nvPr/>
        </p:nvPicPr>
        <p:blipFill rotWithShape="1">
          <a:blip r:embed="rId3">
            <a:alphaModFix/>
          </a:blip>
          <a:srcRect/>
          <a:stretch/>
        </p:blipFill>
        <p:spPr>
          <a:xfrm>
            <a:off x="7355969" y="0"/>
            <a:ext cx="1788032" cy="1192394"/>
          </a:xfrm>
          <a:prstGeom prst="rect">
            <a:avLst/>
          </a:prstGeom>
          <a:noFill/>
          <a:ln>
            <a:noFill/>
          </a:ln>
        </p:spPr>
      </p:pic>
      <p:grpSp>
        <p:nvGrpSpPr>
          <p:cNvPr id="280" name="Google Shape;280;p23"/>
          <p:cNvGrpSpPr/>
          <p:nvPr/>
        </p:nvGrpSpPr>
        <p:grpSpPr>
          <a:xfrm>
            <a:off x="358734" y="71903"/>
            <a:ext cx="5850612" cy="1633464"/>
            <a:chOff x="0" y="-47625"/>
            <a:chExt cx="3081804" cy="860425"/>
          </a:xfrm>
        </p:grpSpPr>
        <p:sp>
          <p:nvSpPr>
            <p:cNvPr id="281" name="Google Shape;281;p23"/>
            <p:cNvSpPr/>
            <p:nvPr/>
          </p:nvSpPr>
          <p:spPr>
            <a:xfrm>
              <a:off x="0" y="0"/>
              <a:ext cx="3081804" cy="695750"/>
            </a:xfrm>
            <a:custGeom>
              <a:avLst/>
              <a:gdLst/>
              <a:ahLst/>
              <a:cxnLst/>
              <a:rect l="l" t="t" r="r" b="b"/>
              <a:pathLst>
                <a:path w="3081804" h="695750" extrusionOk="0">
                  <a:moveTo>
                    <a:pt x="0" y="0"/>
                  </a:moveTo>
                  <a:lnTo>
                    <a:pt x="3081804" y="0"/>
                  </a:lnTo>
                  <a:lnTo>
                    <a:pt x="3081804" y="695750"/>
                  </a:lnTo>
                  <a:lnTo>
                    <a:pt x="0" y="695750"/>
                  </a:lnTo>
                  <a:close/>
                </a:path>
              </a:pathLst>
            </a:custGeom>
            <a:solidFill>
              <a:srgbClr val="B71F67"/>
            </a:solidFill>
            <a:ln>
              <a:noFill/>
            </a:ln>
          </p:spPr>
          <p:txBody>
            <a:bodyPr/>
            <a:lstStyle/>
            <a:p>
              <a:endParaRPr lang="en-GB"/>
            </a:p>
          </p:txBody>
        </p:sp>
        <p:sp>
          <p:nvSpPr>
            <p:cNvPr id="282" name="Google Shape;282;p23"/>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83" name="Google Shape;283;p23"/>
          <p:cNvSpPr txBox="1"/>
          <p:nvPr/>
        </p:nvSpPr>
        <p:spPr>
          <a:xfrm>
            <a:off x="358734" y="221390"/>
            <a:ext cx="5850612" cy="114077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What can I do with my coins?</a:t>
            </a:r>
            <a:endParaRPr sz="700"/>
          </a:p>
        </p:txBody>
      </p:sp>
      <p:pic>
        <p:nvPicPr>
          <p:cNvPr id="284" name="Google Shape;284;p23"/>
          <p:cNvPicPr preferRelativeResize="0"/>
          <p:nvPr/>
        </p:nvPicPr>
        <p:blipFill>
          <a:blip r:embed="rId4">
            <a:alphaModFix/>
          </a:blip>
          <a:stretch>
            <a:fillRect/>
          </a:stretch>
        </p:blipFill>
        <p:spPr>
          <a:xfrm>
            <a:off x="160175" y="2505674"/>
            <a:ext cx="4726400" cy="2278925"/>
          </a:xfrm>
          <a:prstGeom prst="rect">
            <a:avLst/>
          </a:prstGeom>
          <a:noFill/>
          <a:ln>
            <a:noFill/>
          </a:ln>
          <a:effectLst>
            <a:outerShdw blurRad="57150" dist="19050" dir="5400000" algn="bl" rotWithShape="0">
              <a:srgbClr val="000000">
                <a:alpha val="50000"/>
              </a:srgbClr>
            </a:outerShdw>
          </a:effectLst>
        </p:spPr>
      </p:pic>
      <p:pic>
        <p:nvPicPr>
          <p:cNvPr id="285" name="Google Shape;285;p23"/>
          <p:cNvPicPr preferRelativeResize="0"/>
          <p:nvPr/>
        </p:nvPicPr>
        <p:blipFill rotWithShape="1">
          <a:blip r:embed="rId5" cstate="hqprint">
            <a:alphaModFix/>
            <a:extLst>
              <a:ext uri="{28A0092B-C50C-407E-A947-70E740481C1C}">
                <a14:useLocalDpi xmlns:a14="http://schemas.microsoft.com/office/drawing/2010/main"/>
              </a:ext>
            </a:extLst>
          </a:blip>
          <a:srcRect l="1677" r="1927"/>
          <a:stretch/>
        </p:blipFill>
        <p:spPr>
          <a:xfrm>
            <a:off x="5023800" y="2505675"/>
            <a:ext cx="3952051" cy="2278925"/>
          </a:xfrm>
          <a:prstGeom prst="rect">
            <a:avLst/>
          </a:prstGeom>
          <a:noFill/>
          <a:ln>
            <a:noFill/>
          </a:ln>
          <a:effectLst>
            <a:outerShdw blurRad="57150" dist="19050" dir="5400000" algn="bl" rotWithShape="0">
              <a:srgbClr val="000000">
                <a:alpha val="50000"/>
              </a:srgbClr>
            </a:outerShdw>
          </a:effectLst>
        </p:spPr>
      </p:pic>
      <p:sp>
        <p:nvSpPr>
          <p:cNvPr id="286" name="Google Shape;286;p23"/>
          <p:cNvSpPr txBox="1"/>
          <p:nvPr/>
        </p:nvSpPr>
        <p:spPr>
          <a:xfrm>
            <a:off x="3274050" y="1773400"/>
            <a:ext cx="2595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u="sng">
                <a:solidFill>
                  <a:srgbClr val="153C66"/>
                </a:solidFill>
                <a:latin typeface="Calibri"/>
                <a:ea typeface="Calibri"/>
                <a:cs typeface="Calibri"/>
                <a:sym typeface="Calibri"/>
              </a:rPr>
              <a:t>Avatar accessories</a:t>
            </a:r>
            <a:endParaRPr sz="2400" u="sng">
              <a:solidFill>
                <a:srgbClr val="153C6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pSp>
        <p:nvGrpSpPr>
          <p:cNvPr id="291" name="Google Shape;291;p24"/>
          <p:cNvGrpSpPr/>
          <p:nvPr/>
        </p:nvGrpSpPr>
        <p:grpSpPr>
          <a:xfrm>
            <a:off x="7117560" y="-710826"/>
            <a:ext cx="2264846" cy="2274998"/>
            <a:chOff x="1813" y="0"/>
            <a:chExt cx="809173" cy="812800"/>
          </a:xfrm>
        </p:grpSpPr>
        <p:sp>
          <p:nvSpPr>
            <p:cNvPr id="292" name="Google Shape;292;p2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24"/>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94" name="Google Shape;294;p24"/>
          <p:cNvGrpSpPr/>
          <p:nvPr/>
        </p:nvGrpSpPr>
        <p:grpSpPr>
          <a:xfrm>
            <a:off x="7198215" y="-629809"/>
            <a:ext cx="2103536" cy="2112965"/>
            <a:chOff x="1813" y="0"/>
            <a:chExt cx="809173" cy="812800"/>
          </a:xfrm>
        </p:grpSpPr>
        <p:sp>
          <p:nvSpPr>
            <p:cNvPr id="295" name="Google Shape;295;p2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6" name="Google Shape;296;p24"/>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97" name="Google Shape;297;p24"/>
          <p:cNvPicPr preferRelativeResize="0"/>
          <p:nvPr/>
        </p:nvPicPr>
        <p:blipFill rotWithShape="1">
          <a:blip r:embed="rId3">
            <a:alphaModFix/>
          </a:blip>
          <a:srcRect/>
          <a:stretch/>
        </p:blipFill>
        <p:spPr>
          <a:xfrm>
            <a:off x="7355969" y="0"/>
            <a:ext cx="1788032" cy="1192394"/>
          </a:xfrm>
          <a:prstGeom prst="rect">
            <a:avLst/>
          </a:prstGeom>
          <a:noFill/>
          <a:ln>
            <a:noFill/>
          </a:ln>
        </p:spPr>
      </p:pic>
      <p:grpSp>
        <p:nvGrpSpPr>
          <p:cNvPr id="298" name="Google Shape;298;p24"/>
          <p:cNvGrpSpPr/>
          <p:nvPr/>
        </p:nvGrpSpPr>
        <p:grpSpPr>
          <a:xfrm>
            <a:off x="358734" y="71903"/>
            <a:ext cx="5850612" cy="1633464"/>
            <a:chOff x="0" y="-47625"/>
            <a:chExt cx="3081804" cy="860425"/>
          </a:xfrm>
        </p:grpSpPr>
        <p:sp>
          <p:nvSpPr>
            <p:cNvPr id="299" name="Google Shape;299;p24"/>
            <p:cNvSpPr/>
            <p:nvPr/>
          </p:nvSpPr>
          <p:spPr>
            <a:xfrm>
              <a:off x="0" y="0"/>
              <a:ext cx="3081804" cy="695750"/>
            </a:xfrm>
            <a:custGeom>
              <a:avLst/>
              <a:gdLst/>
              <a:ahLst/>
              <a:cxnLst/>
              <a:rect l="l" t="t" r="r" b="b"/>
              <a:pathLst>
                <a:path w="3081804" h="695750" extrusionOk="0">
                  <a:moveTo>
                    <a:pt x="0" y="0"/>
                  </a:moveTo>
                  <a:lnTo>
                    <a:pt x="3081804" y="0"/>
                  </a:lnTo>
                  <a:lnTo>
                    <a:pt x="3081804" y="695750"/>
                  </a:lnTo>
                  <a:lnTo>
                    <a:pt x="0" y="695750"/>
                  </a:lnTo>
                  <a:close/>
                </a:path>
              </a:pathLst>
            </a:custGeom>
            <a:solidFill>
              <a:srgbClr val="B71F67"/>
            </a:solidFill>
            <a:ln>
              <a:noFill/>
            </a:ln>
          </p:spPr>
          <p:txBody>
            <a:bodyPr/>
            <a:lstStyle/>
            <a:p>
              <a:endParaRPr lang="en-GB"/>
            </a:p>
          </p:txBody>
        </p:sp>
        <p:sp>
          <p:nvSpPr>
            <p:cNvPr id="300" name="Google Shape;300;p24"/>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01" name="Google Shape;301;p24"/>
          <p:cNvSpPr txBox="1"/>
          <p:nvPr/>
        </p:nvSpPr>
        <p:spPr>
          <a:xfrm>
            <a:off x="358734" y="221390"/>
            <a:ext cx="5850612" cy="114077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What can I do with my coins?</a:t>
            </a:r>
            <a:endParaRPr sz="700"/>
          </a:p>
        </p:txBody>
      </p:sp>
      <p:pic>
        <p:nvPicPr>
          <p:cNvPr id="302" name="Google Shape;302;p24"/>
          <p:cNvPicPr preferRelativeResize="0"/>
          <p:nvPr/>
        </p:nvPicPr>
        <p:blipFill>
          <a:blip r:embed="rId4">
            <a:alphaModFix/>
          </a:blip>
          <a:stretch>
            <a:fillRect/>
          </a:stretch>
        </p:blipFill>
        <p:spPr>
          <a:xfrm>
            <a:off x="4725000" y="1922638"/>
            <a:ext cx="4258526" cy="2876930"/>
          </a:xfrm>
          <a:prstGeom prst="rect">
            <a:avLst/>
          </a:prstGeom>
          <a:noFill/>
          <a:ln>
            <a:noFill/>
          </a:ln>
          <a:effectLst>
            <a:outerShdw blurRad="57150" dist="19050" dir="5400000" algn="bl" rotWithShape="0">
              <a:srgbClr val="000000">
                <a:alpha val="50000"/>
              </a:srgbClr>
            </a:outerShdw>
          </a:effectLst>
        </p:spPr>
      </p:pic>
      <p:pic>
        <p:nvPicPr>
          <p:cNvPr id="303" name="Google Shape;303;p24"/>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167825" y="2647363"/>
            <a:ext cx="4404177" cy="2152201"/>
          </a:xfrm>
          <a:prstGeom prst="rect">
            <a:avLst/>
          </a:prstGeom>
          <a:noFill/>
          <a:ln>
            <a:noFill/>
          </a:ln>
          <a:effectLst>
            <a:outerShdw blurRad="57150" dist="19050" dir="5400000" algn="bl" rotWithShape="0">
              <a:srgbClr val="000000">
                <a:alpha val="50000"/>
              </a:srgbClr>
            </a:outerShdw>
          </a:effectLst>
        </p:spPr>
      </p:pic>
      <p:sp>
        <p:nvSpPr>
          <p:cNvPr id="304" name="Google Shape;304;p24"/>
          <p:cNvSpPr txBox="1"/>
          <p:nvPr/>
        </p:nvSpPr>
        <p:spPr>
          <a:xfrm>
            <a:off x="1968500" y="1899300"/>
            <a:ext cx="802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u="sng">
                <a:solidFill>
                  <a:srgbClr val="153C66"/>
                </a:solidFill>
                <a:latin typeface="Calibri"/>
                <a:ea typeface="Calibri"/>
                <a:cs typeface="Calibri"/>
                <a:sym typeface="Calibri"/>
              </a:rPr>
              <a:t>Gifts</a:t>
            </a:r>
            <a:endParaRPr sz="2400" u="sng">
              <a:solidFill>
                <a:srgbClr val="153C6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pSp>
        <p:nvGrpSpPr>
          <p:cNvPr id="309" name="Google Shape;309;p25"/>
          <p:cNvGrpSpPr/>
          <p:nvPr/>
        </p:nvGrpSpPr>
        <p:grpSpPr>
          <a:xfrm>
            <a:off x="7117560" y="-710826"/>
            <a:ext cx="2264846" cy="2274998"/>
            <a:chOff x="1813" y="0"/>
            <a:chExt cx="809173" cy="812800"/>
          </a:xfrm>
        </p:grpSpPr>
        <p:sp>
          <p:nvSpPr>
            <p:cNvPr id="310" name="Google Shape;310;p2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11" name="Google Shape;311;p25"/>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12" name="Google Shape;312;p25"/>
          <p:cNvGrpSpPr/>
          <p:nvPr/>
        </p:nvGrpSpPr>
        <p:grpSpPr>
          <a:xfrm>
            <a:off x="7198215" y="-629809"/>
            <a:ext cx="2103536" cy="2112965"/>
            <a:chOff x="1813" y="0"/>
            <a:chExt cx="809173" cy="812800"/>
          </a:xfrm>
        </p:grpSpPr>
        <p:sp>
          <p:nvSpPr>
            <p:cNvPr id="313" name="Google Shape;313;p2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14" name="Google Shape;314;p25"/>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15" name="Google Shape;315;p25"/>
          <p:cNvPicPr preferRelativeResize="0"/>
          <p:nvPr/>
        </p:nvPicPr>
        <p:blipFill rotWithShape="1">
          <a:blip r:embed="rId3">
            <a:alphaModFix/>
          </a:blip>
          <a:srcRect/>
          <a:stretch/>
        </p:blipFill>
        <p:spPr>
          <a:xfrm>
            <a:off x="7355969" y="0"/>
            <a:ext cx="1788032" cy="1192394"/>
          </a:xfrm>
          <a:prstGeom prst="rect">
            <a:avLst/>
          </a:prstGeom>
          <a:noFill/>
          <a:ln>
            <a:noFill/>
          </a:ln>
        </p:spPr>
      </p:pic>
      <p:grpSp>
        <p:nvGrpSpPr>
          <p:cNvPr id="316" name="Google Shape;316;p25"/>
          <p:cNvGrpSpPr/>
          <p:nvPr/>
        </p:nvGrpSpPr>
        <p:grpSpPr>
          <a:xfrm>
            <a:off x="358725" y="71901"/>
            <a:ext cx="5850497" cy="1690477"/>
            <a:chOff x="0" y="-47625"/>
            <a:chExt cx="3081804" cy="860425"/>
          </a:xfrm>
        </p:grpSpPr>
        <p:sp>
          <p:nvSpPr>
            <p:cNvPr id="317" name="Google Shape;317;p25"/>
            <p:cNvSpPr/>
            <p:nvPr/>
          </p:nvSpPr>
          <p:spPr>
            <a:xfrm>
              <a:off x="0" y="0"/>
              <a:ext cx="3081804" cy="695750"/>
            </a:xfrm>
            <a:custGeom>
              <a:avLst/>
              <a:gdLst/>
              <a:ahLst/>
              <a:cxnLst/>
              <a:rect l="l" t="t" r="r" b="b"/>
              <a:pathLst>
                <a:path w="3081804" h="695750" extrusionOk="0">
                  <a:moveTo>
                    <a:pt x="0" y="0"/>
                  </a:moveTo>
                  <a:lnTo>
                    <a:pt x="3081804" y="0"/>
                  </a:lnTo>
                  <a:lnTo>
                    <a:pt x="3081804" y="695750"/>
                  </a:lnTo>
                  <a:lnTo>
                    <a:pt x="0" y="695750"/>
                  </a:lnTo>
                  <a:close/>
                </a:path>
              </a:pathLst>
            </a:custGeom>
            <a:solidFill>
              <a:srgbClr val="B71F67"/>
            </a:solidFill>
            <a:ln>
              <a:noFill/>
            </a:ln>
          </p:spPr>
          <p:txBody>
            <a:bodyPr/>
            <a:lstStyle/>
            <a:p>
              <a:endParaRPr lang="en-GB"/>
            </a:p>
          </p:txBody>
        </p:sp>
        <p:sp>
          <p:nvSpPr>
            <p:cNvPr id="318" name="Google Shape;318;p25"/>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19" name="Google Shape;319;p25"/>
          <p:cNvPicPr preferRelativeResize="0"/>
          <p:nvPr/>
        </p:nvPicPr>
        <p:blipFill rotWithShape="1">
          <a:blip r:embed="rId4">
            <a:alphaModFix/>
          </a:blip>
          <a:srcRect/>
          <a:stretch/>
        </p:blipFill>
        <p:spPr>
          <a:xfrm rot="-586041">
            <a:off x="7961518" y="1737541"/>
            <a:ext cx="1014277" cy="1097999"/>
          </a:xfrm>
          <a:prstGeom prst="rect">
            <a:avLst/>
          </a:prstGeom>
          <a:noFill/>
          <a:ln>
            <a:noFill/>
          </a:ln>
        </p:spPr>
      </p:pic>
      <p:pic>
        <p:nvPicPr>
          <p:cNvPr id="320" name="Google Shape;320;p25"/>
          <p:cNvPicPr preferRelativeResize="0"/>
          <p:nvPr/>
        </p:nvPicPr>
        <p:blipFill rotWithShape="1">
          <a:blip r:embed="rId5">
            <a:alphaModFix/>
          </a:blip>
          <a:srcRect/>
          <a:stretch/>
        </p:blipFill>
        <p:spPr>
          <a:xfrm rot="-1376646">
            <a:off x="7395188" y="3194628"/>
            <a:ext cx="1099017" cy="719356"/>
          </a:xfrm>
          <a:prstGeom prst="rect">
            <a:avLst/>
          </a:prstGeom>
          <a:noFill/>
          <a:ln>
            <a:noFill/>
          </a:ln>
        </p:spPr>
      </p:pic>
      <p:pic>
        <p:nvPicPr>
          <p:cNvPr id="321" name="Google Shape;321;p25"/>
          <p:cNvPicPr preferRelativeResize="0"/>
          <p:nvPr/>
        </p:nvPicPr>
        <p:blipFill rotWithShape="1">
          <a:blip r:embed="rId6">
            <a:alphaModFix/>
          </a:blip>
          <a:srcRect/>
          <a:stretch/>
        </p:blipFill>
        <p:spPr>
          <a:xfrm rot="573829">
            <a:off x="8139772" y="4123193"/>
            <a:ext cx="902348" cy="902348"/>
          </a:xfrm>
          <a:prstGeom prst="rect">
            <a:avLst/>
          </a:prstGeom>
          <a:noFill/>
          <a:ln>
            <a:noFill/>
          </a:ln>
        </p:spPr>
      </p:pic>
      <p:sp>
        <p:nvSpPr>
          <p:cNvPr id="322" name="Google Shape;322;p25"/>
          <p:cNvSpPr txBox="1"/>
          <p:nvPr/>
        </p:nvSpPr>
        <p:spPr>
          <a:xfrm>
            <a:off x="358725" y="221401"/>
            <a:ext cx="5850600" cy="12192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How do I know that I am doing well on Sumdog?</a:t>
            </a:r>
            <a:endParaRPr sz="700"/>
          </a:p>
        </p:txBody>
      </p:sp>
      <p:pic>
        <p:nvPicPr>
          <p:cNvPr id="323" name="Google Shape;323;p25"/>
          <p:cNvPicPr preferRelativeResize="0"/>
          <p:nvPr/>
        </p:nvPicPr>
        <p:blipFill>
          <a:blip r:embed="rId7">
            <a:alphaModFix/>
          </a:blip>
          <a:stretch>
            <a:fillRect/>
          </a:stretch>
        </p:blipFill>
        <p:spPr>
          <a:xfrm>
            <a:off x="319313" y="2216850"/>
            <a:ext cx="5315125" cy="2553875"/>
          </a:xfrm>
          <a:prstGeom prst="rect">
            <a:avLst/>
          </a:prstGeom>
          <a:noFill/>
          <a:ln>
            <a:noFill/>
          </a:ln>
          <a:effectLst>
            <a:outerShdw blurRad="57150" dist="19050" dir="5400000" algn="bl" rotWithShape="0">
              <a:srgbClr val="000000">
                <a:alpha val="50000"/>
              </a:srgbClr>
            </a:outerShdw>
          </a:effectLst>
        </p:spPr>
      </p:pic>
      <p:pic>
        <p:nvPicPr>
          <p:cNvPr id="324" name="Google Shape;324;p25"/>
          <p:cNvPicPr preferRelativeResize="0"/>
          <p:nvPr/>
        </p:nvPicPr>
        <p:blipFill>
          <a:blip r:embed="rId8">
            <a:alphaModFix/>
          </a:blip>
          <a:stretch>
            <a:fillRect/>
          </a:stretch>
        </p:blipFill>
        <p:spPr>
          <a:xfrm>
            <a:off x="5309200" y="1800200"/>
            <a:ext cx="1276350" cy="13620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29" name="Google Shape;329;p26"/>
          <p:cNvGrpSpPr/>
          <p:nvPr/>
        </p:nvGrpSpPr>
        <p:grpSpPr>
          <a:xfrm>
            <a:off x="7117560" y="-710826"/>
            <a:ext cx="2264846" cy="2274998"/>
            <a:chOff x="1813" y="0"/>
            <a:chExt cx="809173" cy="812800"/>
          </a:xfrm>
        </p:grpSpPr>
        <p:sp>
          <p:nvSpPr>
            <p:cNvPr id="330" name="Google Shape;330;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31" name="Google Shape;331;p26"/>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32" name="Google Shape;332;p26"/>
          <p:cNvGrpSpPr/>
          <p:nvPr/>
        </p:nvGrpSpPr>
        <p:grpSpPr>
          <a:xfrm>
            <a:off x="7198215" y="-629809"/>
            <a:ext cx="2103536" cy="2112965"/>
            <a:chOff x="1813" y="0"/>
            <a:chExt cx="809173" cy="812800"/>
          </a:xfrm>
        </p:grpSpPr>
        <p:sp>
          <p:nvSpPr>
            <p:cNvPr id="333" name="Google Shape;333;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34" name="Google Shape;334;p26"/>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35" name="Google Shape;335;p26"/>
          <p:cNvPicPr preferRelativeResize="0"/>
          <p:nvPr/>
        </p:nvPicPr>
        <p:blipFill rotWithShape="1">
          <a:blip r:embed="rId3">
            <a:alphaModFix/>
          </a:blip>
          <a:srcRect/>
          <a:stretch/>
        </p:blipFill>
        <p:spPr>
          <a:xfrm>
            <a:off x="7355969" y="0"/>
            <a:ext cx="1788032" cy="1192394"/>
          </a:xfrm>
          <a:prstGeom prst="rect">
            <a:avLst/>
          </a:prstGeom>
          <a:noFill/>
          <a:ln>
            <a:noFill/>
          </a:ln>
        </p:spPr>
      </p:pic>
      <p:grpSp>
        <p:nvGrpSpPr>
          <p:cNvPr id="336" name="Google Shape;336;p26"/>
          <p:cNvGrpSpPr/>
          <p:nvPr/>
        </p:nvGrpSpPr>
        <p:grpSpPr>
          <a:xfrm>
            <a:off x="358734" y="71903"/>
            <a:ext cx="5850612" cy="1633463"/>
            <a:chOff x="0" y="-47625"/>
            <a:chExt cx="3081804" cy="860425"/>
          </a:xfrm>
        </p:grpSpPr>
        <p:sp>
          <p:nvSpPr>
            <p:cNvPr id="337" name="Google Shape;337;p26"/>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338" name="Google Shape;338;p26"/>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39" name="Google Shape;339;p26"/>
          <p:cNvPicPr preferRelativeResize="0"/>
          <p:nvPr/>
        </p:nvPicPr>
        <p:blipFill rotWithShape="1">
          <a:blip r:embed="rId4">
            <a:alphaModFix/>
          </a:blip>
          <a:srcRect/>
          <a:stretch/>
        </p:blipFill>
        <p:spPr>
          <a:xfrm rot="-586043">
            <a:off x="7961518" y="1737540"/>
            <a:ext cx="1014277" cy="1097999"/>
          </a:xfrm>
          <a:prstGeom prst="rect">
            <a:avLst/>
          </a:prstGeom>
          <a:noFill/>
          <a:ln>
            <a:noFill/>
          </a:ln>
        </p:spPr>
      </p:pic>
      <p:pic>
        <p:nvPicPr>
          <p:cNvPr id="340" name="Google Shape;340;p26"/>
          <p:cNvPicPr preferRelativeResize="0"/>
          <p:nvPr/>
        </p:nvPicPr>
        <p:blipFill rotWithShape="1">
          <a:blip r:embed="rId5">
            <a:alphaModFix/>
          </a:blip>
          <a:srcRect/>
          <a:stretch/>
        </p:blipFill>
        <p:spPr>
          <a:xfrm rot="-1376646">
            <a:off x="7395188" y="3194628"/>
            <a:ext cx="1099017" cy="719356"/>
          </a:xfrm>
          <a:prstGeom prst="rect">
            <a:avLst/>
          </a:prstGeom>
          <a:noFill/>
          <a:ln>
            <a:noFill/>
          </a:ln>
        </p:spPr>
      </p:pic>
      <p:pic>
        <p:nvPicPr>
          <p:cNvPr id="341" name="Google Shape;341;p26"/>
          <p:cNvPicPr preferRelativeResize="0"/>
          <p:nvPr/>
        </p:nvPicPr>
        <p:blipFill rotWithShape="1">
          <a:blip r:embed="rId6">
            <a:alphaModFix/>
          </a:blip>
          <a:srcRect/>
          <a:stretch/>
        </p:blipFill>
        <p:spPr>
          <a:xfrm rot="573827">
            <a:off x="8139772" y="4123193"/>
            <a:ext cx="902348" cy="902348"/>
          </a:xfrm>
          <a:prstGeom prst="rect">
            <a:avLst/>
          </a:prstGeom>
          <a:noFill/>
          <a:ln>
            <a:noFill/>
          </a:ln>
        </p:spPr>
      </p:pic>
      <p:sp>
        <p:nvSpPr>
          <p:cNvPr id="342" name="Google Shape;342;p26"/>
          <p:cNvSpPr txBox="1"/>
          <p:nvPr/>
        </p:nvSpPr>
        <p:spPr>
          <a:xfrm>
            <a:off x="438138" y="364760"/>
            <a:ext cx="5691803" cy="114077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What are badges?</a:t>
            </a:r>
            <a:endParaRPr sz="700"/>
          </a:p>
          <a:p>
            <a:pPr marL="0" marR="0" lvl="0" indent="0" algn="ctr" rtl="0">
              <a:lnSpc>
                <a:spcPct val="140006"/>
              </a:lnSpc>
              <a:spcBef>
                <a:spcPts val="0"/>
              </a:spcBef>
              <a:spcAft>
                <a:spcPts val="0"/>
              </a:spcAft>
              <a:buNone/>
            </a:pPr>
            <a:endParaRPr sz="3300" b="1" i="0" u="none" strike="noStrike" cap="none">
              <a:solidFill>
                <a:srgbClr val="FFFFFF"/>
              </a:solidFill>
              <a:latin typeface="Open Sans"/>
              <a:ea typeface="Open Sans"/>
              <a:cs typeface="Open Sans"/>
              <a:sym typeface="Open Sans"/>
            </a:endParaRPr>
          </a:p>
        </p:txBody>
      </p:sp>
      <p:pic>
        <p:nvPicPr>
          <p:cNvPr id="343" name="Google Shape;343;p26"/>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1265625" y="1564200"/>
            <a:ext cx="4142625" cy="312602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pSp>
        <p:nvGrpSpPr>
          <p:cNvPr id="348" name="Google Shape;348;p27"/>
          <p:cNvGrpSpPr/>
          <p:nvPr/>
        </p:nvGrpSpPr>
        <p:grpSpPr>
          <a:xfrm>
            <a:off x="7117560" y="-710826"/>
            <a:ext cx="2264846" cy="2274998"/>
            <a:chOff x="1813" y="0"/>
            <a:chExt cx="809173" cy="812800"/>
          </a:xfrm>
        </p:grpSpPr>
        <p:sp>
          <p:nvSpPr>
            <p:cNvPr id="349" name="Google Shape;349;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0" name="Google Shape;350;p2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51" name="Google Shape;351;p27"/>
          <p:cNvGrpSpPr/>
          <p:nvPr/>
        </p:nvGrpSpPr>
        <p:grpSpPr>
          <a:xfrm>
            <a:off x="7198215" y="-629809"/>
            <a:ext cx="2103536" cy="2112965"/>
            <a:chOff x="1813" y="0"/>
            <a:chExt cx="809173" cy="812800"/>
          </a:xfrm>
        </p:grpSpPr>
        <p:sp>
          <p:nvSpPr>
            <p:cNvPr id="352" name="Google Shape;352;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3" name="Google Shape;353;p2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54" name="Google Shape;354;p27"/>
          <p:cNvPicPr preferRelativeResize="0"/>
          <p:nvPr/>
        </p:nvPicPr>
        <p:blipFill rotWithShape="1">
          <a:blip r:embed="rId3">
            <a:alphaModFix/>
          </a:blip>
          <a:srcRect/>
          <a:stretch/>
        </p:blipFill>
        <p:spPr>
          <a:xfrm>
            <a:off x="7355969" y="0"/>
            <a:ext cx="1788032" cy="1192394"/>
          </a:xfrm>
          <a:prstGeom prst="rect">
            <a:avLst/>
          </a:prstGeom>
          <a:noFill/>
          <a:ln>
            <a:noFill/>
          </a:ln>
        </p:spPr>
      </p:pic>
      <p:grpSp>
        <p:nvGrpSpPr>
          <p:cNvPr id="355" name="Google Shape;355;p27"/>
          <p:cNvGrpSpPr/>
          <p:nvPr/>
        </p:nvGrpSpPr>
        <p:grpSpPr>
          <a:xfrm>
            <a:off x="358734" y="71903"/>
            <a:ext cx="5850612" cy="1633463"/>
            <a:chOff x="0" y="-47625"/>
            <a:chExt cx="3081804" cy="860425"/>
          </a:xfrm>
        </p:grpSpPr>
        <p:sp>
          <p:nvSpPr>
            <p:cNvPr id="356" name="Google Shape;356;p27"/>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357" name="Google Shape;357;p27"/>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58" name="Google Shape;358;p27"/>
          <p:cNvPicPr preferRelativeResize="0"/>
          <p:nvPr/>
        </p:nvPicPr>
        <p:blipFill rotWithShape="1">
          <a:blip r:embed="rId4">
            <a:alphaModFix/>
          </a:blip>
          <a:srcRect/>
          <a:stretch/>
        </p:blipFill>
        <p:spPr>
          <a:xfrm rot="-586043">
            <a:off x="7961518" y="1737540"/>
            <a:ext cx="1014277" cy="1097999"/>
          </a:xfrm>
          <a:prstGeom prst="rect">
            <a:avLst/>
          </a:prstGeom>
          <a:noFill/>
          <a:ln>
            <a:noFill/>
          </a:ln>
        </p:spPr>
      </p:pic>
      <p:pic>
        <p:nvPicPr>
          <p:cNvPr id="359" name="Google Shape;359;p27"/>
          <p:cNvPicPr preferRelativeResize="0"/>
          <p:nvPr/>
        </p:nvPicPr>
        <p:blipFill rotWithShape="1">
          <a:blip r:embed="rId5">
            <a:alphaModFix/>
          </a:blip>
          <a:srcRect/>
          <a:stretch/>
        </p:blipFill>
        <p:spPr>
          <a:xfrm rot="-1376646">
            <a:off x="7395188" y="3194628"/>
            <a:ext cx="1099017" cy="719356"/>
          </a:xfrm>
          <a:prstGeom prst="rect">
            <a:avLst/>
          </a:prstGeom>
          <a:noFill/>
          <a:ln>
            <a:noFill/>
          </a:ln>
        </p:spPr>
      </p:pic>
      <p:pic>
        <p:nvPicPr>
          <p:cNvPr id="360" name="Google Shape;360;p27"/>
          <p:cNvPicPr preferRelativeResize="0"/>
          <p:nvPr/>
        </p:nvPicPr>
        <p:blipFill rotWithShape="1">
          <a:blip r:embed="rId6">
            <a:alphaModFix/>
          </a:blip>
          <a:srcRect/>
          <a:stretch/>
        </p:blipFill>
        <p:spPr>
          <a:xfrm rot="573827">
            <a:off x="8139772" y="4123193"/>
            <a:ext cx="902348" cy="902348"/>
          </a:xfrm>
          <a:prstGeom prst="rect">
            <a:avLst/>
          </a:prstGeom>
          <a:noFill/>
          <a:ln>
            <a:noFill/>
          </a:ln>
        </p:spPr>
      </p:pic>
      <p:sp>
        <p:nvSpPr>
          <p:cNvPr id="361" name="Google Shape;361;p27"/>
          <p:cNvSpPr txBox="1"/>
          <p:nvPr/>
        </p:nvSpPr>
        <p:spPr>
          <a:xfrm>
            <a:off x="438138" y="36476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Weekly items</a:t>
            </a:r>
            <a:endParaRPr sz="700"/>
          </a:p>
        </p:txBody>
      </p:sp>
      <p:pic>
        <p:nvPicPr>
          <p:cNvPr id="362" name="Google Shape;362;p27"/>
          <p:cNvPicPr preferRelativeResize="0"/>
          <p:nvPr/>
        </p:nvPicPr>
        <p:blipFill>
          <a:blip r:embed="rId7">
            <a:alphaModFix/>
          </a:blip>
          <a:stretch>
            <a:fillRect/>
          </a:stretch>
        </p:blipFill>
        <p:spPr>
          <a:xfrm>
            <a:off x="358725" y="1564200"/>
            <a:ext cx="5463301" cy="29390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28"/>
          <p:cNvGrpSpPr/>
          <p:nvPr/>
        </p:nvGrpSpPr>
        <p:grpSpPr>
          <a:xfrm>
            <a:off x="7117560" y="-710826"/>
            <a:ext cx="2264846" cy="2274998"/>
            <a:chOff x="1813" y="0"/>
            <a:chExt cx="809173" cy="812800"/>
          </a:xfrm>
        </p:grpSpPr>
        <p:sp>
          <p:nvSpPr>
            <p:cNvPr id="368" name="Google Shape;368;p2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69" name="Google Shape;369;p28"/>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70" name="Google Shape;370;p28"/>
          <p:cNvGrpSpPr/>
          <p:nvPr/>
        </p:nvGrpSpPr>
        <p:grpSpPr>
          <a:xfrm>
            <a:off x="7198215" y="-629809"/>
            <a:ext cx="2103536" cy="2112965"/>
            <a:chOff x="1813" y="0"/>
            <a:chExt cx="809173" cy="812800"/>
          </a:xfrm>
        </p:grpSpPr>
        <p:sp>
          <p:nvSpPr>
            <p:cNvPr id="371" name="Google Shape;371;p2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72" name="Google Shape;372;p28"/>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73" name="Google Shape;373;p28"/>
          <p:cNvPicPr preferRelativeResize="0"/>
          <p:nvPr/>
        </p:nvPicPr>
        <p:blipFill rotWithShape="1">
          <a:blip r:embed="rId3">
            <a:alphaModFix/>
          </a:blip>
          <a:srcRect/>
          <a:stretch/>
        </p:blipFill>
        <p:spPr>
          <a:xfrm>
            <a:off x="7355969" y="0"/>
            <a:ext cx="1788032" cy="1192394"/>
          </a:xfrm>
          <a:prstGeom prst="rect">
            <a:avLst/>
          </a:prstGeom>
          <a:noFill/>
          <a:ln>
            <a:noFill/>
          </a:ln>
        </p:spPr>
      </p:pic>
      <p:grpSp>
        <p:nvGrpSpPr>
          <p:cNvPr id="374" name="Google Shape;374;p28"/>
          <p:cNvGrpSpPr/>
          <p:nvPr/>
        </p:nvGrpSpPr>
        <p:grpSpPr>
          <a:xfrm>
            <a:off x="358734" y="71903"/>
            <a:ext cx="5850612" cy="1633463"/>
            <a:chOff x="0" y="-47625"/>
            <a:chExt cx="3081804" cy="860425"/>
          </a:xfrm>
        </p:grpSpPr>
        <p:sp>
          <p:nvSpPr>
            <p:cNvPr id="375" name="Google Shape;375;p28"/>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376" name="Google Shape;376;p28"/>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77" name="Google Shape;377;p28"/>
          <p:cNvPicPr preferRelativeResize="0"/>
          <p:nvPr/>
        </p:nvPicPr>
        <p:blipFill rotWithShape="1">
          <a:blip r:embed="rId4">
            <a:alphaModFix/>
          </a:blip>
          <a:srcRect/>
          <a:stretch/>
        </p:blipFill>
        <p:spPr>
          <a:xfrm rot="-586043">
            <a:off x="7961518" y="1737540"/>
            <a:ext cx="1014277" cy="1097999"/>
          </a:xfrm>
          <a:prstGeom prst="rect">
            <a:avLst/>
          </a:prstGeom>
          <a:noFill/>
          <a:ln>
            <a:noFill/>
          </a:ln>
        </p:spPr>
      </p:pic>
      <p:pic>
        <p:nvPicPr>
          <p:cNvPr id="378" name="Google Shape;378;p28"/>
          <p:cNvPicPr preferRelativeResize="0"/>
          <p:nvPr/>
        </p:nvPicPr>
        <p:blipFill rotWithShape="1">
          <a:blip r:embed="rId5">
            <a:alphaModFix/>
          </a:blip>
          <a:srcRect/>
          <a:stretch/>
        </p:blipFill>
        <p:spPr>
          <a:xfrm rot="-1376646">
            <a:off x="7700488" y="3149378"/>
            <a:ext cx="1099017" cy="719356"/>
          </a:xfrm>
          <a:prstGeom prst="rect">
            <a:avLst/>
          </a:prstGeom>
          <a:noFill/>
          <a:ln>
            <a:noFill/>
          </a:ln>
        </p:spPr>
      </p:pic>
      <p:pic>
        <p:nvPicPr>
          <p:cNvPr id="379" name="Google Shape;379;p28"/>
          <p:cNvPicPr preferRelativeResize="0"/>
          <p:nvPr/>
        </p:nvPicPr>
        <p:blipFill rotWithShape="1">
          <a:blip r:embed="rId6">
            <a:alphaModFix/>
          </a:blip>
          <a:srcRect/>
          <a:stretch/>
        </p:blipFill>
        <p:spPr>
          <a:xfrm rot="573827">
            <a:off x="8139772" y="4123193"/>
            <a:ext cx="902348" cy="902348"/>
          </a:xfrm>
          <a:prstGeom prst="rect">
            <a:avLst/>
          </a:prstGeom>
          <a:noFill/>
          <a:ln>
            <a:noFill/>
          </a:ln>
        </p:spPr>
      </p:pic>
      <p:sp>
        <p:nvSpPr>
          <p:cNvPr id="380" name="Google Shape;380;p28"/>
          <p:cNvSpPr txBox="1"/>
          <p:nvPr/>
        </p:nvSpPr>
        <p:spPr>
          <a:xfrm>
            <a:off x="438138" y="36476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Next steps</a:t>
            </a:r>
            <a:endParaRPr sz="700"/>
          </a:p>
        </p:txBody>
      </p:sp>
      <p:grpSp>
        <p:nvGrpSpPr>
          <p:cNvPr id="381" name="Google Shape;381;p28"/>
          <p:cNvGrpSpPr/>
          <p:nvPr/>
        </p:nvGrpSpPr>
        <p:grpSpPr>
          <a:xfrm>
            <a:off x="358725" y="1275548"/>
            <a:ext cx="2975104" cy="3633556"/>
            <a:chOff x="0" y="-47625"/>
            <a:chExt cx="1567164" cy="1813604"/>
          </a:xfrm>
        </p:grpSpPr>
        <p:sp>
          <p:nvSpPr>
            <p:cNvPr id="382" name="Google Shape;382;p28"/>
            <p:cNvSpPr/>
            <p:nvPr/>
          </p:nvSpPr>
          <p:spPr>
            <a:xfrm>
              <a:off x="0" y="0"/>
              <a:ext cx="1567164" cy="1765979"/>
            </a:xfrm>
            <a:custGeom>
              <a:avLst/>
              <a:gdLst/>
              <a:ahLst/>
              <a:cxnLst/>
              <a:rect l="l" t="t" r="r" b="b"/>
              <a:pathLst>
                <a:path w="1567164" h="1765979" extrusionOk="0">
                  <a:moveTo>
                    <a:pt x="0" y="0"/>
                  </a:moveTo>
                  <a:lnTo>
                    <a:pt x="1567164" y="0"/>
                  </a:lnTo>
                  <a:lnTo>
                    <a:pt x="1567164" y="1765979"/>
                  </a:lnTo>
                  <a:lnTo>
                    <a:pt x="0" y="1765979"/>
                  </a:lnTo>
                  <a:close/>
                </a:path>
              </a:pathLst>
            </a:custGeom>
            <a:solidFill>
              <a:srgbClr val="153C66"/>
            </a:solidFill>
            <a:ln>
              <a:noFill/>
            </a:ln>
          </p:spPr>
          <p:txBody>
            <a:bodyPr/>
            <a:lstStyle/>
            <a:p>
              <a:endParaRPr lang="en-GB"/>
            </a:p>
          </p:txBody>
        </p:sp>
        <p:sp>
          <p:nvSpPr>
            <p:cNvPr id="383" name="Google Shape;383;p28"/>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84" name="Google Shape;384;p28"/>
          <p:cNvSpPr txBox="1"/>
          <p:nvPr/>
        </p:nvSpPr>
        <p:spPr>
          <a:xfrm>
            <a:off x="490425" y="1483150"/>
            <a:ext cx="2711700" cy="3324600"/>
          </a:xfrm>
          <a:prstGeom prst="rect">
            <a:avLst/>
          </a:prstGeom>
          <a:noFill/>
          <a:ln>
            <a:noFill/>
          </a:ln>
        </p:spPr>
        <p:txBody>
          <a:bodyPr spcFirstLastPara="1" wrap="square" lIns="0" tIns="0" rIns="0" bIns="0" anchor="t" anchorCtr="0">
            <a:spAutoFit/>
          </a:bodyPr>
          <a:lstStyle/>
          <a:p>
            <a:pPr marL="0" marR="0" lvl="0" indent="0" algn="l" rtl="0">
              <a:lnSpc>
                <a:spcPct val="139990"/>
              </a:lnSpc>
              <a:spcBef>
                <a:spcPts val="0"/>
              </a:spcBef>
              <a:spcAft>
                <a:spcPts val="0"/>
              </a:spcAft>
              <a:buNone/>
            </a:pPr>
            <a:r>
              <a:rPr lang="en-GB" sz="2000" b="0" i="0" u="none" strike="noStrike" cap="none" dirty="0">
                <a:solidFill>
                  <a:srgbClr val="FFFFFF"/>
                </a:solidFill>
                <a:latin typeface="Open Sans"/>
                <a:ea typeface="Open Sans"/>
                <a:cs typeface="Open Sans"/>
                <a:sym typeface="Open Sans"/>
              </a:rPr>
              <a:t>Make sure you have your login details - ask your teacher if you don’t have them.</a:t>
            </a:r>
            <a:endParaRPr sz="2000" dirty="0"/>
          </a:p>
          <a:p>
            <a:pPr marL="0" marR="0" lvl="0" indent="0" algn="l" rtl="0">
              <a:lnSpc>
                <a:spcPct val="139990"/>
              </a:lnSpc>
              <a:spcBef>
                <a:spcPts val="0"/>
              </a:spcBef>
              <a:spcAft>
                <a:spcPts val="0"/>
              </a:spcAft>
              <a:buNone/>
            </a:pPr>
            <a:endParaRPr sz="2000" b="0" i="0" u="none" strike="noStrike" cap="none" dirty="0">
              <a:solidFill>
                <a:srgbClr val="FFFFFF"/>
              </a:solidFill>
              <a:latin typeface="Open Sans"/>
              <a:ea typeface="Open Sans"/>
              <a:cs typeface="Open Sans"/>
              <a:sym typeface="Open Sans"/>
            </a:endParaRPr>
          </a:p>
          <a:p>
            <a:pPr marL="0" marR="0" lvl="0" indent="0" algn="l" rtl="0">
              <a:lnSpc>
                <a:spcPct val="139990"/>
              </a:lnSpc>
              <a:spcBef>
                <a:spcPts val="0"/>
              </a:spcBef>
              <a:spcAft>
                <a:spcPts val="0"/>
              </a:spcAft>
              <a:buNone/>
            </a:pPr>
            <a:r>
              <a:rPr lang="en-GB" sz="2000" b="0" i="0" u="none" strike="noStrike" cap="none" dirty="0">
                <a:solidFill>
                  <a:srgbClr val="FFFFFF"/>
                </a:solidFill>
                <a:latin typeface="Open Sans"/>
                <a:ea typeface="Open Sans"/>
                <a:cs typeface="Open Sans"/>
                <a:sym typeface="Open Sans"/>
              </a:rPr>
              <a:t>You can log in on any device, in school or at home.</a:t>
            </a:r>
            <a:endParaRPr sz="2000" dirty="0"/>
          </a:p>
        </p:txBody>
      </p:sp>
      <p:pic>
        <p:nvPicPr>
          <p:cNvPr id="385" name="Google Shape;385;p28"/>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3447700" y="1379625"/>
            <a:ext cx="4033837" cy="238142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9"/>
          <p:cNvPicPr preferRelativeResize="0"/>
          <p:nvPr/>
        </p:nvPicPr>
        <p:blipFill rotWithShape="1">
          <a:blip r:embed="rId3">
            <a:alphaModFix/>
          </a:blip>
          <a:srcRect/>
          <a:stretch/>
        </p:blipFill>
        <p:spPr>
          <a:xfrm>
            <a:off x="7077776" y="3464517"/>
            <a:ext cx="2309708" cy="2438271"/>
          </a:xfrm>
          <a:prstGeom prst="rect">
            <a:avLst/>
          </a:prstGeom>
          <a:noFill/>
          <a:ln>
            <a:noFill/>
          </a:ln>
        </p:spPr>
      </p:pic>
      <p:pic>
        <p:nvPicPr>
          <p:cNvPr id="391" name="Google Shape;391;p29"/>
          <p:cNvPicPr preferRelativeResize="0"/>
          <p:nvPr/>
        </p:nvPicPr>
        <p:blipFill rotWithShape="1">
          <a:blip r:embed="rId4">
            <a:alphaModFix/>
          </a:blip>
          <a:srcRect/>
          <a:stretch/>
        </p:blipFill>
        <p:spPr>
          <a:xfrm>
            <a:off x="-371585" y="-179940"/>
            <a:ext cx="2086707" cy="1862386"/>
          </a:xfrm>
          <a:prstGeom prst="rect">
            <a:avLst/>
          </a:prstGeom>
          <a:noFill/>
          <a:ln>
            <a:noFill/>
          </a:ln>
        </p:spPr>
      </p:pic>
      <p:grpSp>
        <p:nvGrpSpPr>
          <p:cNvPr id="392" name="Google Shape;392;p29"/>
          <p:cNvGrpSpPr/>
          <p:nvPr/>
        </p:nvGrpSpPr>
        <p:grpSpPr>
          <a:xfrm>
            <a:off x="7117560" y="-710826"/>
            <a:ext cx="2264846" cy="2274998"/>
            <a:chOff x="1813" y="0"/>
            <a:chExt cx="809173" cy="812800"/>
          </a:xfrm>
        </p:grpSpPr>
        <p:sp>
          <p:nvSpPr>
            <p:cNvPr id="393" name="Google Shape;393;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94" name="Google Shape;394;p2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95" name="Google Shape;395;p29"/>
          <p:cNvGrpSpPr/>
          <p:nvPr/>
        </p:nvGrpSpPr>
        <p:grpSpPr>
          <a:xfrm>
            <a:off x="7198215" y="-629809"/>
            <a:ext cx="2103536" cy="2112965"/>
            <a:chOff x="1813" y="0"/>
            <a:chExt cx="809173" cy="812800"/>
          </a:xfrm>
        </p:grpSpPr>
        <p:sp>
          <p:nvSpPr>
            <p:cNvPr id="396" name="Google Shape;396;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97" name="Google Shape;397;p2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98" name="Google Shape;398;p29"/>
          <p:cNvPicPr preferRelativeResize="0"/>
          <p:nvPr/>
        </p:nvPicPr>
        <p:blipFill rotWithShape="1">
          <a:blip r:embed="rId5">
            <a:alphaModFix/>
          </a:blip>
          <a:srcRect/>
          <a:stretch/>
        </p:blipFill>
        <p:spPr>
          <a:xfrm>
            <a:off x="7355969" y="0"/>
            <a:ext cx="1788032" cy="1192394"/>
          </a:xfrm>
          <a:prstGeom prst="rect">
            <a:avLst/>
          </a:prstGeom>
          <a:noFill/>
          <a:ln>
            <a:noFill/>
          </a:ln>
        </p:spPr>
      </p:pic>
      <p:pic>
        <p:nvPicPr>
          <p:cNvPr id="399" name="Google Shape;399;p29"/>
          <p:cNvPicPr preferRelativeResize="0"/>
          <p:nvPr/>
        </p:nvPicPr>
        <p:blipFill rotWithShape="1">
          <a:blip r:embed="rId6">
            <a:alphaModFix/>
          </a:blip>
          <a:srcRect/>
          <a:stretch/>
        </p:blipFill>
        <p:spPr>
          <a:xfrm>
            <a:off x="0" y="4539996"/>
            <a:ext cx="3657600" cy="603504"/>
          </a:xfrm>
          <a:prstGeom prst="rect">
            <a:avLst/>
          </a:prstGeom>
          <a:noFill/>
          <a:ln>
            <a:noFill/>
          </a:ln>
        </p:spPr>
      </p:pic>
      <p:grpSp>
        <p:nvGrpSpPr>
          <p:cNvPr id="400" name="Google Shape;400;p29"/>
          <p:cNvGrpSpPr/>
          <p:nvPr/>
        </p:nvGrpSpPr>
        <p:grpSpPr>
          <a:xfrm>
            <a:off x="789000" y="1616875"/>
            <a:ext cx="7486142" cy="1909758"/>
            <a:chOff x="0" y="-47625"/>
            <a:chExt cx="3985382" cy="1005983"/>
          </a:xfrm>
        </p:grpSpPr>
        <p:sp>
          <p:nvSpPr>
            <p:cNvPr id="401" name="Google Shape;401;p29"/>
            <p:cNvSpPr/>
            <p:nvPr/>
          </p:nvSpPr>
          <p:spPr>
            <a:xfrm>
              <a:off x="0" y="0"/>
              <a:ext cx="3985382" cy="958358"/>
            </a:xfrm>
            <a:custGeom>
              <a:avLst/>
              <a:gdLst/>
              <a:ahLst/>
              <a:cxnLst/>
              <a:rect l="l" t="t" r="r" b="b"/>
              <a:pathLst>
                <a:path w="3985382" h="958358" extrusionOk="0">
                  <a:moveTo>
                    <a:pt x="0" y="0"/>
                  </a:moveTo>
                  <a:lnTo>
                    <a:pt x="3985382" y="0"/>
                  </a:lnTo>
                  <a:lnTo>
                    <a:pt x="3985382" y="958358"/>
                  </a:lnTo>
                  <a:lnTo>
                    <a:pt x="0" y="958358"/>
                  </a:lnTo>
                  <a:close/>
                </a:path>
              </a:pathLst>
            </a:custGeom>
            <a:solidFill>
              <a:srgbClr val="153C66"/>
            </a:solidFill>
            <a:ln>
              <a:noFill/>
            </a:ln>
          </p:spPr>
          <p:txBody>
            <a:bodyPr/>
            <a:lstStyle/>
            <a:p>
              <a:endParaRPr lang="en-GB"/>
            </a:p>
          </p:txBody>
        </p:sp>
        <p:sp>
          <p:nvSpPr>
            <p:cNvPr id="402" name="Google Shape;402;p29"/>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03" name="Google Shape;403;p29"/>
          <p:cNvSpPr txBox="1"/>
          <p:nvPr/>
        </p:nvSpPr>
        <p:spPr>
          <a:xfrm>
            <a:off x="2768375" y="1869900"/>
            <a:ext cx="5180400" cy="1403700"/>
          </a:xfrm>
          <a:prstGeom prst="rect">
            <a:avLst/>
          </a:prstGeom>
          <a:noFill/>
          <a:ln>
            <a:noFill/>
          </a:ln>
        </p:spPr>
        <p:txBody>
          <a:bodyPr spcFirstLastPara="1" wrap="square" lIns="0" tIns="0" rIns="0" bIns="0" anchor="t" anchorCtr="0">
            <a:spAutoFit/>
          </a:bodyPr>
          <a:lstStyle/>
          <a:p>
            <a:pPr marL="0" marR="0" lvl="0" indent="0" algn="r" rtl="0">
              <a:lnSpc>
                <a:spcPct val="140005"/>
              </a:lnSpc>
              <a:spcBef>
                <a:spcPts val="0"/>
              </a:spcBef>
              <a:spcAft>
                <a:spcPts val="0"/>
              </a:spcAft>
              <a:buNone/>
            </a:pPr>
            <a:r>
              <a:rPr lang="en-GB" sz="3800" b="1" i="0" u="none" strike="noStrike" cap="none">
                <a:solidFill>
                  <a:srgbClr val="FFFFFF"/>
                </a:solidFill>
                <a:latin typeface="Open Sans"/>
                <a:ea typeface="Open Sans"/>
                <a:cs typeface="Open Sans"/>
                <a:sym typeface="Open Sans"/>
              </a:rPr>
              <a:t>Who is ready for fun maths practi</a:t>
            </a:r>
            <a:r>
              <a:rPr lang="en-GB" sz="3800" b="1">
                <a:solidFill>
                  <a:srgbClr val="FFFFFF"/>
                </a:solidFill>
                <a:latin typeface="Open Sans"/>
                <a:ea typeface="Open Sans"/>
                <a:cs typeface="Open Sans"/>
                <a:sym typeface="Open Sans"/>
              </a:rPr>
              <a:t>c</a:t>
            </a:r>
            <a:r>
              <a:rPr lang="en-GB" sz="3800" b="1" i="0" u="none" strike="noStrike" cap="none">
                <a:solidFill>
                  <a:srgbClr val="FFFFFF"/>
                </a:solidFill>
                <a:latin typeface="Open Sans"/>
                <a:ea typeface="Open Sans"/>
                <a:cs typeface="Open Sans"/>
                <a:sym typeface="Open Sans"/>
              </a:rPr>
              <a:t>e?</a:t>
            </a:r>
            <a:endParaRPr sz="700"/>
          </a:p>
        </p:txBody>
      </p:sp>
      <p:pic>
        <p:nvPicPr>
          <p:cNvPr id="404" name="Google Shape;404;p29"/>
          <p:cNvPicPr preferRelativeResize="0"/>
          <p:nvPr/>
        </p:nvPicPr>
        <p:blipFill rotWithShape="1">
          <a:blip r:embed="rId7">
            <a:alphaModFix/>
          </a:blip>
          <a:srcRect t="-3740" b="3740"/>
          <a:stretch/>
        </p:blipFill>
        <p:spPr>
          <a:xfrm>
            <a:off x="1151675" y="1763400"/>
            <a:ext cx="1616700" cy="1616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grpSp>
        <p:nvGrpSpPr>
          <p:cNvPr id="112" name="Google Shape;112;p15"/>
          <p:cNvGrpSpPr/>
          <p:nvPr/>
        </p:nvGrpSpPr>
        <p:grpSpPr>
          <a:xfrm>
            <a:off x="7117560" y="-710826"/>
            <a:ext cx="2264846" cy="2274998"/>
            <a:chOff x="1813" y="0"/>
            <a:chExt cx="809173" cy="812800"/>
          </a:xfrm>
        </p:grpSpPr>
        <p:sp>
          <p:nvSpPr>
            <p:cNvPr id="113" name="Google Shape;113;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4" name="Google Shape;114;p15"/>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15" name="Google Shape;115;p15"/>
          <p:cNvGrpSpPr/>
          <p:nvPr/>
        </p:nvGrpSpPr>
        <p:grpSpPr>
          <a:xfrm>
            <a:off x="7198215" y="-629809"/>
            <a:ext cx="2103536" cy="2112965"/>
            <a:chOff x="1813" y="0"/>
            <a:chExt cx="809173" cy="812800"/>
          </a:xfrm>
        </p:grpSpPr>
        <p:sp>
          <p:nvSpPr>
            <p:cNvPr id="116" name="Google Shape;116;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7" name="Google Shape;117;p15"/>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18" name="Google Shape;118;p15"/>
          <p:cNvPicPr preferRelativeResize="0"/>
          <p:nvPr/>
        </p:nvPicPr>
        <p:blipFill rotWithShape="1">
          <a:blip r:embed="rId3">
            <a:alphaModFix/>
          </a:blip>
          <a:srcRect/>
          <a:stretch/>
        </p:blipFill>
        <p:spPr>
          <a:xfrm>
            <a:off x="7355969" y="0"/>
            <a:ext cx="1788032" cy="1192394"/>
          </a:xfrm>
          <a:prstGeom prst="rect">
            <a:avLst/>
          </a:prstGeom>
          <a:noFill/>
          <a:ln>
            <a:noFill/>
          </a:ln>
        </p:spPr>
      </p:pic>
      <p:grpSp>
        <p:nvGrpSpPr>
          <p:cNvPr id="119" name="Google Shape;119;p15"/>
          <p:cNvGrpSpPr/>
          <p:nvPr/>
        </p:nvGrpSpPr>
        <p:grpSpPr>
          <a:xfrm>
            <a:off x="358734" y="71903"/>
            <a:ext cx="5850612" cy="1633463"/>
            <a:chOff x="0" y="-47625"/>
            <a:chExt cx="3081804" cy="860425"/>
          </a:xfrm>
        </p:grpSpPr>
        <p:sp>
          <p:nvSpPr>
            <p:cNvPr id="120" name="Google Shape;120;p15"/>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121" name="Google Shape;121;p15"/>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2" name="Google Shape;122;p15"/>
          <p:cNvGrpSpPr/>
          <p:nvPr/>
        </p:nvGrpSpPr>
        <p:grpSpPr>
          <a:xfrm>
            <a:off x="358725" y="1392749"/>
            <a:ext cx="6753619" cy="3404405"/>
            <a:chOff x="0" y="-47625"/>
            <a:chExt cx="3557532" cy="1717575"/>
          </a:xfrm>
        </p:grpSpPr>
        <p:sp>
          <p:nvSpPr>
            <p:cNvPr id="123" name="Google Shape;123;p15"/>
            <p:cNvSpPr/>
            <p:nvPr/>
          </p:nvSpPr>
          <p:spPr>
            <a:xfrm>
              <a:off x="0" y="2"/>
              <a:ext cx="3557532" cy="1669948"/>
            </a:xfrm>
            <a:custGeom>
              <a:avLst/>
              <a:gdLst/>
              <a:ahLst/>
              <a:cxnLst/>
              <a:rect l="l" t="t" r="r" b="b"/>
              <a:pathLst>
                <a:path w="3557532" h="1699693" extrusionOk="0">
                  <a:moveTo>
                    <a:pt x="0" y="0"/>
                  </a:moveTo>
                  <a:lnTo>
                    <a:pt x="3557532" y="0"/>
                  </a:lnTo>
                  <a:lnTo>
                    <a:pt x="3557532" y="1699693"/>
                  </a:lnTo>
                  <a:lnTo>
                    <a:pt x="0" y="1699693"/>
                  </a:lnTo>
                  <a:close/>
                </a:path>
              </a:pathLst>
            </a:custGeom>
            <a:solidFill>
              <a:srgbClr val="153C66"/>
            </a:solidFill>
            <a:ln>
              <a:noFill/>
            </a:ln>
          </p:spPr>
          <p:txBody>
            <a:bodyPr/>
            <a:lstStyle/>
            <a:p>
              <a:endParaRPr lang="en-GB"/>
            </a:p>
          </p:txBody>
        </p:sp>
        <p:sp>
          <p:nvSpPr>
            <p:cNvPr id="124" name="Google Shape;124;p15"/>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25" name="Google Shape;125;p15"/>
          <p:cNvSpPr txBox="1"/>
          <p:nvPr/>
        </p:nvSpPr>
        <p:spPr>
          <a:xfrm>
            <a:off x="537050" y="1618700"/>
            <a:ext cx="6149400" cy="3038400"/>
          </a:xfrm>
          <a:prstGeom prst="rect">
            <a:avLst/>
          </a:prstGeom>
          <a:noFill/>
          <a:ln>
            <a:noFill/>
          </a:ln>
        </p:spPr>
        <p:txBody>
          <a:bodyPr spcFirstLastPara="1" wrap="square" lIns="0" tIns="0" rIns="0" bIns="0" anchor="t" anchorCtr="0">
            <a:spAutoFit/>
          </a:bodyPr>
          <a:lstStyle/>
          <a:p>
            <a:pPr marL="0" marR="0" lvl="0" indent="0" algn="l" rtl="0">
              <a:lnSpc>
                <a:spcPct val="139990"/>
              </a:lnSpc>
              <a:spcBef>
                <a:spcPts val="0"/>
              </a:spcBef>
              <a:spcAft>
                <a:spcPts val="0"/>
              </a:spcAft>
              <a:buNone/>
            </a:pPr>
            <a:r>
              <a:rPr lang="en-GB" sz="2100" b="0" i="0" u="none" strike="noStrike" cap="none">
                <a:solidFill>
                  <a:srgbClr val="FFFFFF"/>
                </a:solidFill>
                <a:latin typeface="Open Sans"/>
                <a:ea typeface="Open Sans"/>
                <a:cs typeface="Open Sans"/>
                <a:sym typeface="Open Sans"/>
              </a:rPr>
              <a:t>Sumdog is an online tool to help us practise maths and spelling. </a:t>
            </a:r>
            <a:endParaRPr sz="700"/>
          </a:p>
          <a:p>
            <a:pPr marL="0" marR="0" lvl="0" indent="0" algn="l" rtl="0">
              <a:lnSpc>
                <a:spcPct val="139990"/>
              </a:lnSpc>
              <a:spcBef>
                <a:spcPts val="0"/>
              </a:spcBef>
              <a:spcAft>
                <a:spcPts val="0"/>
              </a:spcAft>
              <a:buNone/>
            </a:pPr>
            <a:endParaRPr sz="2100" b="0" i="0" u="none" strike="noStrike" cap="none">
              <a:solidFill>
                <a:srgbClr val="FFFFFF"/>
              </a:solidFill>
              <a:latin typeface="Open Sans"/>
              <a:ea typeface="Open Sans"/>
              <a:cs typeface="Open Sans"/>
              <a:sym typeface="Open Sans"/>
            </a:endParaRPr>
          </a:p>
          <a:p>
            <a:pPr marL="0" marR="0" lvl="0" indent="0" algn="l" rtl="0">
              <a:lnSpc>
                <a:spcPct val="139990"/>
              </a:lnSpc>
              <a:spcBef>
                <a:spcPts val="0"/>
              </a:spcBef>
              <a:spcAft>
                <a:spcPts val="0"/>
              </a:spcAft>
              <a:buNone/>
            </a:pPr>
            <a:r>
              <a:rPr lang="en-GB" sz="2100" b="0" i="0" u="none" strike="noStrike" cap="none">
                <a:solidFill>
                  <a:srgbClr val="FFFFFF"/>
                </a:solidFill>
                <a:latin typeface="Open Sans"/>
                <a:ea typeface="Open Sans"/>
                <a:cs typeface="Open Sans"/>
                <a:sym typeface="Open Sans"/>
              </a:rPr>
              <a:t>We will be using it </a:t>
            </a:r>
            <a:endParaRPr sz="700"/>
          </a:p>
          <a:p>
            <a:pPr marL="0" marR="0" lvl="0" indent="0" algn="l" rtl="0">
              <a:lnSpc>
                <a:spcPct val="139990"/>
              </a:lnSpc>
              <a:spcBef>
                <a:spcPts val="0"/>
              </a:spcBef>
              <a:spcAft>
                <a:spcPts val="0"/>
              </a:spcAft>
              <a:buNone/>
            </a:pPr>
            <a:endParaRPr sz="2100" b="0" i="0" u="none" strike="noStrike" cap="none">
              <a:solidFill>
                <a:srgbClr val="FFFFFF"/>
              </a:solidFill>
              <a:latin typeface="Open Sans"/>
              <a:ea typeface="Open Sans"/>
              <a:cs typeface="Open Sans"/>
              <a:sym typeface="Open Sans"/>
            </a:endParaRPr>
          </a:p>
          <a:p>
            <a:pPr marL="444500" marR="0" lvl="1" indent="-222250" algn="l" rtl="0">
              <a:lnSpc>
                <a:spcPct val="139990"/>
              </a:lnSpc>
              <a:spcBef>
                <a:spcPts val="0"/>
              </a:spcBef>
              <a:spcAft>
                <a:spcPts val="0"/>
              </a:spcAft>
              <a:buClr>
                <a:srgbClr val="FFFFFF"/>
              </a:buClr>
              <a:buSzPts val="2100"/>
              <a:buFont typeface="Arial"/>
              <a:buChar char="•"/>
            </a:pPr>
            <a:r>
              <a:rPr lang="en-GB" sz="2100">
                <a:solidFill>
                  <a:srgbClr val="FFFFFF"/>
                </a:solidFill>
                <a:latin typeface="Open Sans"/>
                <a:ea typeface="Open Sans"/>
                <a:cs typeface="Open Sans"/>
                <a:sym typeface="Open Sans"/>
              </a:rPr>
              <a:t>In class</a:t>
            </a:r>
            <a:endParaRPr sz="2100">
              <a:solidFill>
                <a:srgbClr val="FFFFFF"/>
              </a:solidFill>
              <a:latin typeface="Open Sans"/>
              <a:ea typeface="Open Sans"/>
              <a:cs typeface="Open Sans"/>
              <a:sym typeface="Open Sans"/>
            </a:endParaRPr>
          </a:p>
          <a:p>
            <a:pPr marL="444500" marR="0" lvl="1" indent="-222250" algn="l" rtl="0">
              <a:lnSpc>
                <a:spcPct val="139990"/>
              </a:lnSpc>
              <a:spcBef>
                <a:spcPts val="0"/>
              </a:spcBef>
              <a:spcAft>
                <a:spcPts val="0"/>
              </a:spcAft>
              <a:buClr>
                <a:srgbClr val="FFFFFF"/>
              </a:buClr>
              <a:buSzPts val="2100"/>
              <a:buFont typeface="Open Sans"/>
              <a:buChar char="•"/>
            </a:pPr>
            <a:r>
              <a:rPr lang="en-GB" sz="2100">
                <a:solidFill>
                  <a:srgbClr val="FFFFFF"/>
                </a:solidFill>
                <a:latin typeface="Open Sans"/>
                <a:ea typeface="Open Sans"/>
                <a:cs typeface="Open Sans"/>
                <a:sym typeface="Open Sans"/>
              </a:rPr>
              <a:t>Homework</a:t>
            </a:r>
            <a:endParaRPr sz="2100">
              <a:solidFill>
                <a:srgbClr val="FFFFFF"/>
              </a:solidFill>
              <a:latin typeface="Open Sans"/>
              <a:ea typeface="Open Sans"/>
              <a:cs typeface="Open Sans"/>
              <a:sym typeface="Open Sans"/>
            </a:endParaRPr>
          </a:p>
        </p:txBody>
      </p:sp>
      <p:pic>
        <p:nvPicPr>
          <p:cNvPr id="126" name="Google Shape;126;p15"/>
          <p:cNvPicPr preferRelativeResize="0"/>
          <p:nvPr/>
        </p:nvPicPr>
        <p:blipFill rotWithShape="1">
          <a:blip r:embed="rId4">
            <a:alphaModFix/>
          </a:blip>
          <a:srcRect/>
          <a:stretch/>
        </p:blipFill>
        <p:spPr>
          <a:xfrm rot="-586043">
            <a:off x="7961518" y="1737540"/>
            <a:ext cx="1014277" cy="1097999"/>
          </a:xfrm>
          <a:prstGeom prst="rect">
            <a:avLst/>
          </a:prstGeom>
          <a:noFill/>
          <a:ln>
            <a:noFill/>
          </a:ln>
        </p:spPr>
      </p:pic>
      <p:pic>
        <p:nvPicPr>
          <p:cNvPr id="127" name="Google Shape;127;p15"/>
          <p:cNvPicPr preferRelativeResize="0"/>
          <p:nvPr/>
        </p:nvPicPr>
        <p:blipFill rotWithShape="1">
          <a:blip r:embed="rId5">
            <a:alphaModFix/>
          </a:blip>
          <a:srcRect/>
          <a:stretch/>
        </p:blipFill>
        <p:spPr>
          <a:xfrm rot="-1376646">
            <a:off x="7395188" y="3194628"/>
            <a:ext cx="1099017" cy="719356"/>
          </a:xfrm>
          <a:prstGeom prst="rect">
            <a:avLst/>
          </a:prstGeom>
          <a:noFill/>
          <a:ln>
            <a:noFill/>
          </a:ln>
        </p:spPr>
      </p:pic>
      <p:pic>
        <p:nvPicPr>
          <p:cNvPr id="128" name="Google Shape;128;p15"/>
          <p:cNvPicPr preferRelativeResize="0"/>
          <p:nvPr/>
        </p:nvPicPr>
        <p:blipFill rotWithShape="1">
          <a:blip r:embed="rId6">
            <a:alphaModFix/>
          </a:blip>
          <a:srcRect/>
          <a:stretch/>
        </p:blipFill>
        <p:spPr>
          <a:xfrm rot="573827">
            <a:off x="8139772" y="4123193"/>
            <a:ext cx="902348" cy="902348"/>
          </a:xfrm>
          <a:prstGeom prst="rect">
            <a:avLst/>
          </a:prstGeom>
          <a:noFill/>
          <a:ln>
            <a:noFill/>
          </a:ln>
        </p:spPr>
      </p:pic>
      <p:sp>
        <p:nvSpPr>
          <p:cNvPr id="129" name="Google Shape;129;p15"/>
          <p:cNvSpPr txBox="1"/>
          <p:nvPr/>
        </p:nvSpPr>
        <p:spPr>
          <a:xfrm>
            <a:off x="358725" y="330000"/>
            <a:ext cx="5850600" cy="5079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What is Sumdog?</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6"/>
          <p:cNvGrpSpPr/>
          <p:nvPr/>
        </p:nvGrpSpPr>
        <p:grpSpPr>
          <a:xfrm>
            <a:off x="7117560" y="-710826"/>
            <a:ext cx="2264846" cy="2274998"/>
            <a:chOff x="1813" y="0"/>
            <a:chExt cx="809173" cy="812800"/>
          </a:xfrm>
        </p:grpSpPr>
        <p:sp>
          <p:nvSpPr>
            <p:cNvPr id="135" name="Google Shape;135;p1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6" name="Google Shape;136;p16"/>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7" name="Google Shape;137;p16"/>
          <p:cNvGrpSpPr/>
          <p:nvPr/>
        </p:nvGrpSpPr>
        <p:grpSpPr>
          <a:xfrm>
            <a:off x="7198215" y="-629809"/>
            <a:ext cx="2103536" cy="2112965"/>
            <a:chOff x="1813" y="0"/>
            <a:chExt cx="809173" cy="812800"/>
          </a:xfrm>
        </p:grpSpPr>
        <p:sp>
          <p:nvSpPr>
            <p:cNvPr id="138" name="Google Shape;138;p1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9" name="Google Shape;139;p16"/>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40" name="Google Shape;140;p16"/>
          <p:cNvPicPr preferRelativeResize="0"/>
          <p:nvPr/>
        </p:nvPicPr>
        <p:blipFill rotWithShape="1">
          <a:blip r:embed="rId3">
            <a:alphaModFix/>
          </a:blip>
          <a:srcRect/>
          <a:stretch/>
        </p:blipFill>
        <p:spPr>
          <a:xfrm>
            <a:off x="7355969" y="0"/>
            <a:ext cx="1788032" cy="1192394"/>
          </a:xfrm>
          <a:prstGeom prst="rect">
            <a:avLst/>
          </a:prstGeom>
          <a:noFill/>
          <a:ln>
            <a:noFill/>
          </a:ln>
        </p:spPr>
      </p:pic>
      <p:grpSp>
        <p:nvGrpSpPr>
          <p:cNvPr id="141" name="Google Shape;141;p16"/>
          <p:cNvGrpSpPr/>
          <p:nvPr/>
        </p:nvGrpSpPr>
        <p:grpSpPr>
          <a:xfrm>
            <a:off x="358733" y="71905"/>
            <a:ext cx="5850497" cy="1633431"/>
            <a:chOff x="0" y="-47625"/>
            <a:chExt cx="3081804" cy="860425"/>
          </a:xfrm>
        </p:grpSpPr>
        <p:sp>
          <p:nvSpPr>
            <p:cNvPr id="142" name="Google Shape;142;p16"/>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143" name="Google Shape;143;p16"/>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44" name="Google Shape;144;p16"/>
          <p:cNvPicPr preferRelativeResize="0"/>
          <p:nvPr/>
        </p:nvPicPr>
        <p:blipFill rotWithShape="1">
          <a:blip r:embed="rId4">
            <a:alphaModFix/>
          </a:blip>
          <a:srcRect/>
          <a:stretch/>
        </p:blipFill>
        <p:spPr>
          <a:xfrm rot="-586043">
            <a:off x="7961518" y="1737540"/>
            <a:ext cx="1014277" cy="1097999"/>
          </a:xfrm>
          <a:prstGeom prst="rect">
            <a:avLst/>
          </a:prstGeom>
          <a:noFill/>
          <a:ln>
            <a:noFill/>
          </a:ln>
        </p:spPr>
      </p:pic>
      <p:pic>
        <p:nvPicPr>
          <p:cNvPr id="145" name="Google Shape;145;p16"/>
          <p:cNvPicPr preferRelativeResize="0"/>
          <p:nvPr/>
        </p:nvPicPr>
        <p:blipFill rotWithShape="1">
          <a:blip r:embed="rId5">
            <a:alphaModFix/>
          </a:blip>
          <a:srcRect/>
          <a:stretch/>
        </p:blipFill>
        <p:spPr>
          <a:xfrm rot="-1376646">
            <a:off x="7395188" y="3194628"/>
            <a:ext cx="1099017" cy="719356"/>
          </a:xfrm>
          <a:prstGeom prst="rect">
            <a:avLst/>
          </a:prstGeom>
          <a:noFill/>
          <a:ln>
            <a:noFill/>
          </a:ln>
        </p:spPr>
      </p:pic>
      <p:pic>
        <p:nvPicPr>
          <p:cNvPr id="146" name="Google Shape;146;p16"/>
          <p:cNvPicPr preferRelativeResize="0"/>
          <p:nvPr/>
        </p:nvPicPr>
        <p:blipFill rotWithShape="1">
          <a:blip r:embed="rId6">
            <a:alphaModFix/>
          </a:blip>
          <a:srcRect/>
          <a:stretch/>
        </p:blipFill>
        <p:spPr>
          <a:xfrm rot="573827">
            <a:off x="8139772" y="4123193"/>
            <a:ext cx="902348" cy="902348"/>
          </a:xfrm>
          <a:prstGeom prst="rect">
            <a:avLst/>
          </a:prstGeom>
          <a:noFill/>
          <a:ln>
            <a:noFill/>
          </a:ln>
        </p:spPr>
      </p:pic>
      <p:sp>
        <p:nvSpPr>
          <p:cNvPr id="147" name="Google Shape;147;p16"/>
          <p:cNvSpPr txBox="1"/>
          <p:nvPr/>
        </p:nvSpPr>
        <p:spPr>
          <a:xfrm>
            <a:off x="1165213" y="366522"/>
            <a:ext cx="4237654"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Variety of games</a:t>
            </a:r>
            <a:endParaRPr sz="700"/>
          </a:p>
        </p:txBody>
      </p:sp>
      <p:pic>
        <p:nvPicPr>
          <p:cNvPr id="3" name="Picture 2">
            <a:extLst>
              <a:ext uri="{FF2B5EF4-FFF2-40B4-BE49-F238E27FC236}">
                <a16:creationId xmlns:a16="http://schemas.microsoft.com/office/drawing/2014/main" id="{B408837B-B2AD-940F-B0B4-BCA564A5DEC6}"/>
              </a:ext>
            </a:extLst>
          </p:cNvPr>
          <p:cNvPicPr>
            <a:picLocks noChangeAspect="1"/>
          </p:cNvPicPr>
          <p:nvPr/>
        </p:nvPicPr>
        <p:blipFill>
          <a:blip r:embed="rId7"/>
          <a:stretch>
            <a:fillRect/>
          </a:stretch>
        </p:blipFill>
        <p:spPr>
          <a:xfrm>
            <a:off x="893780" y="1350891"/>
            <a:ext cx="4780402" cy="36844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pSp>
        <p:nvGrpSpPr>
          <p:cNvPr id="153" name="Google Shape;153;p17"/>
          <p:cNvGrpSpPr/>
          <p:nvPr/>
        </p:nvGrpSpPr>
        <p:grpSpPr>
          <a:xfrm>
            <a:off x="7117560" y="-710826"/>
            <a:ext cx="2264846" cy="2274998"/>
            <a:chOff x="1813" y="0"/>
            <a:chExt cx="809173" cy="812800"/>
          </a:xfrm>
        </p:grpSpPr>
        <p:sp>
          <p:nvSpPr>
            <p:cNvPr id="154" name="Google Shape;154;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5" name="Google Shape;155;p1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56" name="Google Shape;156;p17"/>
          <p:cNvGrpSpPr/>
          <p:nvPr/>
        </p:nvGrpSpPr>
        <p:grpSpPr>
          <a:xfrm>
            <a:off x="7198215" y="-629809"/>
            <a:ext cx="2103536" cy="2112965"/>
            <a:chOff x="1813" y="0"/>
            <a:chExt cx="809173" cy="812800"/>
          </a:xfrm>
        </p:grpSpPr>
        <p:sp>
          <p:nvSpPr>
            <p:cNvPr id="157" name="Google Shape;157;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8" name="Google Shape;158;p1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59" name="Google Shape;159;p17"/>
          <p:cNvPicPr preferRelativeResize="0"/>
          <p:nvPr/>
        </p:nvPicPr>
        <p:blipFill rotWithShape="1">
          <a:blip r:embed="rId3">
            <a:alphaModFix/>
          </a:blip>
          <a:srcRect/>
          <a:stretch/>
        </p:blipFill>
        <p:spPr>
          <a:xfrm>
            <a:off x="7355969" y="0"/>
            <a:ext cx="1788032" cy="1192394"/>
          </a:xfrm>
          <a:prstGeom prst="rect">
            <a:avLst/>
          </a:prstGeom>
          <a:noFill/>
          <a:ln>
            <a:noFill/>
          </a:ln>
        </p:spPr>
      </p:pic>
      <p:grpSp>
        <p:nvGrpSpPr>
          <p:cNvPr id="160" name="Google Shape;160;p17"/>
          <p:cNvGrpSpPr/>
          <p:nvPr/>
        </p:nvGrpSpPr>
        <p:grpSpPr>
          <a:xfrm>
            <a:off x="358734" y="71903"/>
            <a:ext cx="5850612" cy="1633463"/>
            <a:chOff x="0" y="-47625"/>
            <a:chExt cx="3081804" cy="860425"/>
          </a:xfrm>
        </p:grpSpPr>
        <p:sp>
          <p:nvSpPr>
            <p:cNvPr id="161" name="Google Shape;161;p17"/>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162" name="Google Shape;162;p17"/>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63" name="Google Shape;163;p17"/>
          <p:cNvPicPr preferRelativeResize="0"/>
          <p:nvPr/>
        </p:nvPicPr>
        <p:blipFill rotWithShape="1">
          <a:blip r:embed="rId4">
            <a:alphaModFix/>
          </a:blip>
          <a:srcRect/>
          <a:stretch/>
        </p:blipFill>
        <p:spPr>
          <a:xfrm rot="-586043">
            <a:off x="7961518" y="1737540"/>
            <a:ext cx="1014277" cy="1097999"/>
          </a:xfrm>
          <a:prstGeom prst="rect">
            <a:avLst/>
          </a:prstGeom>
          <a:noFill/>
          <a:ln>
            <a:noFill/>
          </a:ln>
        </p:spPr>
      </p:pic>
      <p:pic>
        <p:nvPicPr>
          <p:cNvPr id="164" name="Google Shape;164;p17"/>
          <p:cNvPicPr preferRelativeResize="0"/>
          <p:nvPr/>
        </p:nvPicPr>
        <p:blipFill rotWithShape="1">
          <a:blip r:embed="rId5">
            <a:alphaModFix/>
          </a:blip>
          <a:srcRect/>
          <a:stretch/>
        </p:blipFill>
        <p:spPr>
          <a:xfrm rot="-1376646">
            <a:off x="7395188" y="3194628"/>
            <a:ext cx="1099017" cy="719356"/>
          </a:xfrm>
          <a:prstGeom prst="rect">
            <a:avLst/>
          </a:prstGeom>
          <a:noFill/>
          <a:ln>
            <a:noFill/>
          </a:ln>
        </p:spPr>
      </p:pic>
      <p:pic>
        <p:nvPicPr>
          <p:cNvPr id="165" name="Google Shape;165;p17"/>
          <p:cNvPicPr preferRelativeResize="0"/>
          <p:nvPr/>
        </p:nvPicPr>
        <p:blipFill rotWithShape="1">
          <a:blip r:embed="rId6">
            <a:alphaModFix/>
          </a:blip>
          <a:srcRect/>
          <a:stretch/>
        </p:blipFill>
        <p:spPr>
          <a:xfrm rot="573827">
            <a:off x="8139772" y="4123193"/>
            <a:ext cx="902348" cy="902348"/>
          </a:xfrm>
          <a:prstGeom prst="rect">
            <a:avLst/>
          </a:prstGeom>
          <a:noFill/>
          <a:ln>
            <a:noFill/>
          </a:ln>
        </p:spPr>
      </p:pic>
      <p:sp>
        <p:nvSpPr>
          <p:cNvPr id="166" name="Google Shape;166;p17"/>
          <p:cNvSpPr txBox="1"/>
          <p:nvPr/>
        </p:nvSpPr>
        <p:spPr>
          <a:xfrm>
            <a:off x="438138" y="36476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Multiple choice questions</a:t>
            </a:r>
            <a:endParaRPr sz="700"/>
          </a:p>
        </p:txBody>
      </p:sp>
      <p:pic>
        <p:nvPicPr>
          <p:cNvPr id="3" name="Picture 2">
            <a:extLst>
              <a:ext uri="{FF2B5EF4-FFF2-40B4-BE49-F238E27FC236}">
                <a16:creationId xmlns:a16="http://schemas.microsoft.com/office/drawing/2014/main" id="{33A3264F-2A1D-0998-3799-CDDCC2837B5D}"/>
              </a:ext>
            </a:extLst>
          </p:cNvPr>
          <p:cNvPicPr>
            <a:picLocks noChangeAspect="1"/>
          </p:cNvPicPr>
          <p:nvPr/>
        </p:nvPicPr>
        <p:blipFill>
          <a:blip r:embed="rId7"/>
          <a:stretch>
            <a:fillRect/>
          </a:stretch>
        </p:blipFill>
        <p:spPr>
          <a:xfrm>
            <a:off x="358734" y="1659462"/>
            <a:ext cx="6750901" cy="31192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18"/>
          <p:cNvGrpSpPr/>
          <p:nvPr/>
        </p:nvGrpSpPr>
        <p:grpSpPr>
          <a:xfrm>
            <a:off x="7117560" y="-710826"/>
            <a:ext cx="2264875" cy="2275027"/>
            <a:chOff x="1813" y="0"/>
            <a:chExt cx="809173" cy="812800"/>
          </a:xfrm>
        </p:grpSpPr>
        <p:sp>
          <p:nvSpPr>
            <p:cNvPr id="173" name="Google Shape;173;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4" name="Google Shape;174;p18"/>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5" name="Google Shape;175;p18"/>
          <p:cNvGrpSpPr/>
          <p:nvPr/>
        </p:nvGrpSpPr>
        <p:grpSpPr>
          <a:xfrm>
            <a:off x="7198215" y="-629809"/>
            <a:ext cx="2103526" cy="2112955"/>
            <a:chOff x="1813" y="0"/>
            <a:chExt cx="809173" cy="812800"/>
          </a:xfrm>
        </p:grpSpPr>
        <p:sp>
          <p:nvSpPr>
            <p:cNvPr id="176" name="Google Shape;176;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7" name="Google Shape;177;p18"/>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78" name="Google Shape;178;p18"/>
          <p:cNvPicPr preferRelativeResize="0"/>
          <p:nvPr/>
        </p:nvPicPr>
        <p:blipFill rotWithShape="1">
          <a:blip r:embed="rId3">
            <a:alphaModFix/>
          </a:blip>
          <a:srcRect/>
          <a:stretch/>
        </p:blipFill>
        <p:spPr>
          <a:xfrm>
            <a:off x="7355969" y="0"/>
            <a:ext cx="1788032" cy="1192393"/>
          </a:xfrm>
          <a:prstGeom prst="rect">
            <a:avLst/>
          </a:prstGeom>
          <a:noFill/>
          <a:ln>
            <a:noFill/>
          </a:ln>
        </p:spPr>
      </p:pic>
      <p:grpSp>
        <p:nvGrpSpPr>
          <p:cNvPr id="179" name="Google Shape;179;p18"/>
          <p:cNvGrpSpPr/>
          <p:nvPr/>
        </p:nvGrpSpPr>
        <p:grpSpPr>
          <a:xfrm>
            <a:off x="358733" y="71905"/>
            <a:ext cx="5850497" cy="1633383"/>
            <a:chOff x="0" y="-47625"/>
            <a:chExt cx="3081804" cy="860400"/>
          </a:xfrm>
        </p:grpSpPr>
        <p:sp>
          <p:nvSpPr>
            <p:cNvPr id="180" name="Google Shape;180;p18"/>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181" name="Google Shape;181;p18"/>
            <p:cNvSpPr txBox="1"/>
            <p:nvPr/>
          </p:nvSpPr>
          <p:spPr>
            <a:xfrm>
              <a:off x="0" y="-47625"/>
              <a:ext cx="812700" cy="8604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82" name="Google Shape;182;p18"/>
          <p:cNvPicPr preferRelativeResize="0"/>
          <p:nvPr/>
        </p:nvPicPr>
        <p:blipFill rotWithShape="1">
          <a:blip r:embed="rId4">
            <a:alphaModFix/>
          </a:blip>
          <a:srcRect/>
          <a:stretch/>
        </p:blipFill>
        <p:spPr>
          <a:xfrm rot="-586041">
            <a:off x="7961518" y="1737541"/>
            <a:ext cx="1014277" cy="1097999"/>
          </a:xfrm>
          <a:prstGeom prst="rect">
            <a:avLst/>
          </a:prstGeom>
          <a:noFill/>
          <a:ln>
            <a:noFill/>
          </a:ln>
        </p:spPr>
      </p:pic>
      <p:pic>
        <p:nvPicPr>
          <p:cNvPr id="183" name="Google Shape;183;p18"/>
          <p:cNvPicPr preferRelativeResize="0"/>
          <p:nvPr/>
        </p:nvPicPr>
        <p:blipFill rotWithShape="1">
          <a:blip r:embed="rId5">
            <a:alphaModFix/>
          </a:blip>
          <a:srcRect/>
          <a:stretch/>
        </p:blipFill>
        <p:spPr>
          <a:xfrm rot="-1376646">
            <a:off x="7395188" y="3194628"/>
            <a:ext cx="1099017" cy="719356"/>
          </a:xfrm>
          <a:prstGeom prst="rect">
            <a:avLst/>
          </a:prstGeom>
          <a:noFill/>
          <a:ln>
            <a:noFill/>
          </a:ln>
        </p:spPr>
      </p:pic>
      <p:pic>
        <p:nvPicPr>
          <p:cNvPr id="184" name="Google Shape;184;p18"/>
          <p:cNvPicPr preferRelativeResize="0"/>
          <p:nvPr/>
        </p:nvPicPr>
        <p:blipFill rotWithShape="1">
          <a:blip r:embed="rId6">
            <a:alphaModFix/>
          </a:blip>
          <a:srcRect/>
          <a:stretch/>
        </p:blipFill>
        <p:spPr>
          <a:xfrm rot="573829">
            <a:off x="8139772" y="4123193"/>
            <a:ext cx="902348" cy="902348"/>
          </a:xfrm>
          <a:prstGeom prst="rect">
            <a:avLst/>
          </a:prstGeom>
          <a:noFill/>
          <a:ln>
            <a:noFill/>
          </a:ln>
        </p:spPr>
      </p:pic>
      <p:sp>
        <p:nvSpPr>
          <p:cNvPr id="185" name="Google Shape;185;p18"/>
          <p:cNvSpPr txBox="1"/>
          <p:nvPr/>
        </p:nvSpPr>
        <p:spPr>
          <a:xfrm>
            <a:off x="438139" y="364760"/>
            <a:ext cx="5691900" cy="5079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Multiple choice questions</a:t>
            </a:r>
            <a:endParaRPr sz="700"/>
          </a:p>
        </p:txBody>
      </p:sp>
      <p:pic>
        <p:nvPicPr>
          <p:cNvPr id="186" name="Google Shape;186;p18"/>
          <p:cNvPicPr preferRelativeResize="0"/>
          <p:nvPr/>
        </p:nvPicPr>
        <p:blipFill>
          <a:blip r:embed="rId7">
            <a:alphaModFix/>
          </a:blip>
          <a:stretch>
            <a:fillRect/>
          </a:stretch>
        </p:blipFill>
        <p:spPr>
          <a:xfrm>
            <a:off x="1322900" y="1564200"/>
            <a:ext cx="3922126" cy="30868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p19"/>
          <p:cNvGrpSpPr/>
          <p:nvPr/>
        </p:nvGrpSpPr>
        <p:grpSpPr>
          <a:xfrm>
            <a:off x="7117560" y="-710826"/>
            <a:ext cx="2264846" cy="2274998"/>
            <a:chOff x="1813" y="0"/>
            <a:chExt cx="809173" cy="812800"/>
          </a:xfrm>
        </p:grpSpPr>
        <p:sp>
          <p:nvSpPr>
            <p:cNvPr id="192" name="Google Shape;192;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93" name="Google Shape;193;p1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94" name="Google Shape;194;p19"/>
          <p:cNvGrpSpPr/>
          <p:nvPr/>
        </p:nvGrpSpPr>
        <p:grpSpPr>
          <a:xfrm>
            <a:off x="7198215" y="-629809"/>
            <a:ext cx="2103536" cy="2112965"/>
            <a:chOff x="1813" y="0"/>
            <a:chExt cx="809173" cy="812800"/>
          </a:xfrm>
        </p:grpSpPr>
        <p:sp>
          <p:nvSpPr>
            <p:cNvPr id="195" name="Google Shape;195;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96" name="Google Shape;196;p1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97" name="Google Shape;197;p19"/>
          <p:cNvPicPr preferRelativeResize="0"/>
          <p:nvPr/>
        </p:nvPicPr>
        <p:blipFill rotWithShape="1">
          <a:blip r:embed="rId3">
            <a:alphaModFix/>
          </a:blip>
          <a:srcRect/>
          <a:stretch/>
        </p:blipFill>
        <p:spPr>
          <a:xfrm>
            <a:off x="7355969" y="0"/>
            <a:ext cx="1788032" cy="1192394"/>
          </a:xfrm>
          <a:prstGeom prst="rect">
            <a:avLst/>
          </a:prstGeom>
          <a:noFill/>
          <a:ln>
            <a:noFill/>
          </a:ln>
        </p:spPr>
      </p:pic>
      <p:grpSp>
        <p:nvGrpSpPr>
          <p:cNvPr id="198" name="Google Shape;198;p19"/>
          <p:cNvGrpSpPr/>
          <p:nvPr/>
        </p:nvGrpSpPr>
        <p:grpSpPr>
          <a:xfrm>
            <a:off x="358734" y="71903"/>
            <a:ext cx="5850612" cy="1633463"/>
            <a:chOff x="0" y="-47625"/>
            <a:chExt cx="3081804" cy="860425"/>
          </a:xfrm>
        </p:grpSpPr>
        <p:sp>
          <p:nvSpPr>
            <p:cNvPr id="199" name="Google Shape;199;p19"/>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200" name="Google Shape;200;p19"/>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01" name="Google Shape;201;p19"/>
          <p:cNvPicPr preferRelativeResize="0"/>
          <p:nvPr/>
        </p:nvPicPr>
        <p:blipFill rotWithShape="1">
          <a:blip r:embed="rId4">
            <a:alphaModFix/>
          </a:blip>
          <a:srcRect/>
          <a:stretch/>
        </p:blipFill>
        <p:spPr>
          <a:xfrm rot="-586043">
            <a:off x="7961518" y="1737540"/>
            <a:ext cx="1014277" cy="1097999"/>
          </a:xfrm>
          <a:prstGeom prst="rect">
            <a:avLst/>
          </a:prstGeom>
          <a:noFill/>
          <a:ln>
            <a:noFill/>
          </a:ln>
        </p:spPr>
      </p:pic>
      <p:pic>
        <p:nvPicPr>
          <p:cNvPr id="202" name="Google Shape;202;p19"/>
          <p:cNvPicPr preferRelativeResize="0"/>
          <p:nvPr/>
        </p:nvPicPr>
        <p:blipFill rotWithShape="1">
          <a:blip r:embed="rId5">
            <a:alphaModFix/>
          </a:blip>
          <a:srcRect/>
          <a:stretch/>
        </p:blipFill>
        <p:spPr>
          <a:xfrm rot="-1376646">
            <a:off x="7395188" y="3194628"/>
            <a:ext cx="1099017" cy="719356"/>
          </a:xfrm>
          <a:prstGeom prst="rect">
            <a:avLst/>
          </a:prstGeom>
          <a:noFill/>
          <a:ln>
            <a:noFill/>
          </a:ln>
        </p:spPr>
      </p:pic>
      <p:pic>
        <p:nvPicPr>
          <p:cNvPr id="203" name="Google Shape;203;p19"/>
          <p:cNvPicPr preferRelativeResize="0"/>
          <p:nvPr/>
        </p:nvPicPr>
        <p:blipFill rotWithShape="1">
          <a:blip r:embed="rId6">
            <a:alphaModFix/>
          </a:blip>
          <a:srcRect/>
          <a:stretch/>
        </p:blipFill>
        <p:spPr>
          <a:xfrm rot="573827">
            <a:off x="8139772" y="4123193"/>
            <a:ext cx="902348" cy="902348"/>
          </a:xfrm>
          <a:prstGeom prst="rect">
            <a:avLst/>
          </a:prstGeom>
          <a:noFill/>
          <a:ln>
            <a:noFill/>
          </a:ln>
        </p:spPr>
      </p:pic>
      <p:sp>
        <p:nvSpPr>
          <p:cNvPr id="204" name="Google Shape;204;p19"/>
          <p:cNvSpPr txBox="1"/>
          <p:nvPr/>
        </p:nvSpPr>
        <p:spPr>
          <a:xfrm>
            <a:off x="438138" y="36476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Tasks on Sumdog</a:t>
            </a:r>
            <a:endParaRPr sz="700"/>
          </a:p>
        </p:txBody>
      </p:sp>
      <p:pic>
        <p:nvPicPr>
          <p:cNvPr id="205" name="Google Shape;205;p19"/>
          <p:cNvPicPr preferRelativeResize="0"/>
          <p:nvPr/>
        </p:nvPicPr>
        <p:blipFill>
          <a:blip r:embed="rId7">
            <a:alphaModFix/>
          </a:blip>
          <a:stretch>
            <a:fillRect/>
          </a:stretch>
        </p:blipFill>
        <p:spPr>
          <a:xfrm>
            <a:off x="358725" y="1659475"/>
            <a:ext cx="6030099" cy="300558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0" name="Google Shape;210;p20"/>
          <p:cNvGrpSpPr/>
          <p:nvPr/>
        </p:nvGrpSpPr>
        <p:grpSpPr>
          <a:xfrm>
            <a:off x="7117560" y="-710826"/>
            <a:ext cx="2264846" cy="2274998"/>
            <a:chOff x="1813" y="0"/>
            <a:chExt cx="809173" cy="812800"/>
          </a:xfrm>
        </p:grpSpPr>
        <p:sp>
          <p:nvSpPr>
            <p:cNvPr id="211" name="Google Shape;211;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12" name="Google Shape;212;p2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13" name="Google Shape;213;p20"/>
          <p:cNvGrpSpPr/>
          <p:nvPr/>
        </p:nvGrpSpPr>
        <p:grpSpPr>
          <a:xfrm>
            <a:off x="7198215" y="-629809"/>
            <a:ext cx="2103536" cy="2112965"/>
            <a:chOff x="1813" y="0"/>
            <a:chExt cx="809173" cy="812800"/>
          </a:xfrm>
        </p:grpSpPr>
        <p:sp>
          <p:nvSpPr>
            <p:cNvPr id="214" name="Google Shape;214;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15" name="Google Shape;215;p2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16" name="Google Shape;216;p20"/>
          <p:cNvPicPr preferRelativeResize="0"/>
          <p:nvPr/>
        </p:nvPicPr>
        <p:blipFill rotWithShape="1">
          <a:blip r:embed="rId3">
            <a:alphaModFix/>
          </a:blip>
          <a:srcRect/>
          <a:stretch/>
        </p:blipFill>
        <p:spPr>
          <a:xfrm>
            <a:off x="7355969" y="0"/>
            <a:ext cx="1788032" cy="1192394"/>
          </a:xfrm>
          <a:prstGeom prst="rect">
            <a:avLst/>
          </a:prstGeom>
          <a:noFill/>
          <a:ln>
            <a:noFill/>
          </a:ln>
        </p:spPr>
      </p:pic>
      <p:grpSp>
        <p:nvGrpSpPr>
          <p:cNvPr id="217" name="Google Shape;217;p20"/>
          <p:cNvGrpSpPr/>
          <p:nvPr/>
        </p:nvGrpSpPr>
        <p:grpSpPr>
          <a:xfrm>
            <a:off x="358734" y="71903"/>
            <a:ext cx="5850612" cy="1633463"/>
            <a:chOff x="0" y="-47625"/>
            <a:chExt cx="3081804" cy="860425"/>
          </a:xfrm>
        </p:grpSpPr>
        <p:sp>
          <p:nvSpPr>
            <p:cNvPr id="218" name="Google Shape;218;p20"/>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219" name="Google Shape;219;p20"/>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20" name="Google Shape;220;p20"/>
          <p:cNvPicPr preferRelativeResize="0"/>
          <p:nvPr/>
        </p:nvPicPr>
        <p:blipFill rotWithShape="1">
          <a:blip r:embed="rId4">
            <a:alphaModFix/>
          </a:blip>
          <a:srcRect/>
          <a:stretch/>
        </p:blipFill>
        <p:spPr>
          <a:xfrm rot="-586043">
            <a:off x="7961518" y="1737540"/>
            <a:ext cx="1014277" cy="1097999"/>
          </a:xfrm>
          <a:prstGeom prst="rect">
            <a:avLst/>
          </a:prstGeom>
          <a:noFill/>
          <a:ln>
            <a:noFill/>
          </a:ln>
        </p:spPr>
      </p:pic>
      <p:pic>
        <p:nvPicPr>
          <p:cNvPr id="221" name="Google Shape;221;p20"/>
          <p:cNvPicPr preferRelativeResize="0"/>
          <p:nvPr/>
        </p:nvPicPr>
        <p:blipFill rotWithShape="1">
          <a:blip r:embed="rId5">
            <a:alphaModFix/>
          </a:blip>
          <a:srcRect/>
          <a:stretch/>
        </p:blipFill>
        <p:spPr>
          <a:xfrm rot="-1376646">
            <a:off x="7452713" y="3194653"/>
            <a:ext cx="1099017" cy="719356"/>
          </a:xfrm>
          <a:prstGeom prst="rect">
            <a:avLst/>
          </a:prstGeom>
          <a:noFill/>
          <a:ln>
            <a:noFill/>
          </a:ln>
        </p:spPr>
      </p:pic>
      <p:pic>
        <p:nvPicPr>
          <p:cNvPr id="222" name="Google Shape;222;p20"/>
          <p:cNvPicPr preferRelativeResize="0"/>
          <p:nvPr/>
        </p:nvPicPr>
        <p:blipFill rotWithShape="1">
          <a:blip r:embed="rId6">
            <a:alphaModFix/>
          </a:blip>
          <a:srcRect/>
          <a:stretch/>
        </p:blipFill>
        <p:spPr>
          <a:xfrm rot="573827">
            <a:off x="8139772" y="4123193"/>
            <a:ext cx="902348" cy="902348"/>
          </a:xfrm>
          <a:prstGeom prst="rect">
            <a:avLst/>
          </a:prstGeom>
          <a:noFill/>
          <a:ln>
            <a:noFill/>
          </a:ln>
        </p:spPr>
      </p:pic>
      <p:sp>
        <p:nvSpPr>
          <p:cNvPr id="223" name="Google Shape;223;p20"/>
          <p:cNvSpPr txBox="1"/>
          <p:nvPr/>
        </p:nvSpPr>
        <p:spPr>
          <a:xfrm>
            <a:off x="438138" y="36476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Friends</a:t>
            </a:r>
            <a:endParaRPr sz="700"/>
          </a:p>
        </p:txBody>
      </p:sp>
      <p:grpSp>
        <p:nvGrpSpPr>
          <p:cNvPr id="224" name="Google Shape;224;p20"/>
          <p:cNvGrpSpPr/>
          <p:nvPr/>
        </p:nvGrpSpPr>
        <p:grpSpPr>
          <a:xfrm>
            <a:off x="358725" y="1418075"/>
            <a:ext cx="2886341" cy="2807695"/>
            <a:chOff x="0" y="-47625"/>
            <a:chExt cx="1346555" cy="1794054"/>
          </a:xfrm>
        </p:grpSpPr>
        <p:sp>
          <p:nvSpPr>
            <p:cNvPr id="225" name="Google Shape;225;p20"/>
            <p:cNvSpPr/>
            <p:nvPr/>
          </p:nvSpPr>
          <p:spPr>
            <a:xfrm>
              <a:off x="0" y="-5"/>
              <a:ext cx="1346555" cy="1746435"/>
            </a:xfrm>
            <a:custGeom>
              <a:avLst/>
              <a:gdLst/>
              <a:ahLst/>
              <a:cxnLst/>
              <a:rect l="l" t="t" r="r" b="b"/>
              <a:pathLst>
                <a:path w="1346555" h="1699693" extrusionOk="0">
                  <a:moveTo>
                    <a:pt x="0" y="0"/>
                  </a:moveTo>
                  <a:lnTo>
                    <a:pt x="1346555" y="0"/>
                  </a:lnTo>
                  <a:lnTo>
                    <a:pt x="1346555" y="1699693"/>
                  </a:lnTo>
                  <a:lnTo>
                    <a:pt x="0" y="1699693"/>
                  </a:lnTo>
                  <a:close/>
                </a:path>
              </a:pathLst>
            </a:custGeom>
            <a:solidFill>
              <a:srgbClr val="153C66"/>
            </a:solidFill>
            <a:ln>
              <a:noFill/>
            </a:ln>
          </p:spPr>
          <p:txBody>
            <a:bodyPr/>
            <a:lstStyle/>
            <a:p>
              <a:endParaRPr lang="en-GB"/>
            </a:p>
          </p:txBody>
        </p:sp>
        <p:sp>
          <p:nvSpPr>
            <p:cNvPr id="226" name="Google Shape;226;p20"/>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27" name="Google Shape;227;p20"/>
          <p:cNvSpPr txBox="1"/>
          <p:nvPr/>
        </p:nvSpPr>
        <p:spPr>
          <a:xfrm>
            <a:off x="483525" y="1705325"/>
            <a:ext cx="2761500" cy="2284200"/>
          </a:xfrm>
          <a:prstGeom prst="rect">
            <a:avLst/>
          </a:prstGeom>
          <a:noFill/>
          <a:ln>
            <a:noFill/>
          </a:ln>
        </p:spPr>
        <p:txBody>
          <a:bodyPr spcFirstLastPara="1" wrap="square" lIns="0" tIns="0" rIns="0" bIns="0" anchor="t" anchorCtr="0">
            <a:spAutoFit/>
          </a:bodyPr>
          <a:lstStyle/>
          <a:p>
            <a:pPr marL="0" marR="0" lvl="0" indent="0" algn="l" rtl="0">
              <a:lnSpc>
                <a:spcPct val="139990"/>
              </a:lnSpc>
              <a:spcBef>
                <a:spcPts val="0"/>
              </a:spcBef>
              <a:spcAft>
                <a:spcPts val="0"/>
              </a:spcAft>
              <a:buNone/>
            </a:pPr>
            <a:r>
              <a:rPr lang="en-GB" sz="2100" b="0" i="0" u="none" strike="noStrike" cap="none">
                <a:solidFill>
                  <a:srgbClr val="FFFFFF"/>
                </a:solidFill>
                <a:latin typeface="Open Sans"/>
                <a:ea typeface="Open Sans"/>
                <a:cs typeface="Open Sans"/>
                <a:sym typeface="Open Sans"/>
              </a:rPr>
              <a:t>You can can add friends on Sumdog.</a:t>
            </a:r>
            <a:endParaRPr sz="700"/>
          </a:p>
          <a:p>
            <a:pPr marL="0" marR="0" lvl="0" indent="0" algn="l" rtl="0">
              <a:lnSpc>
                <a:spcPct val="139990"/>
              </a:lnSpc>
              <a:spcBef>
                <a:spcPts val="0"/>
              </a:spcBef>
              <a:spcAft>
                <a:spcPts val="0"/>
              </a:spcAft>
              <a:buNone/>
            </a:pPr>
            <a:endParaRPr sz="700"/>
          </a:p>
          <a:p>
            <a:pPr marL="0" marR="0" lvl="0" indent="0" algn="l" rtl="0">
              <a:lnSpc>
                <a:spcPct val="139990"/>
              </a:lnSpc>
              <a:spcBef>
                <a:spcPts val="0"/>
              </a:spcBef>
              <a:spcAft>
                <a:spcPts val="0"/>
              </a:spcAft>
              <a:buNone/>
            </a:pPr>
            <a:r>
              <a:rPr lang="en-GB" sz="2100" b="0" i="0" u="none" strike="noStrike" cap="none">
                <a:solidFill>
                  <a:srgbClr val="FFFFFF"/>
                </a:solidFill>
                <a:latin typeface="Open Sans"/>
                <a:ea typeface="Open Sans"/>
                <a:cs typeface="Open Sans"/>
                <a:sym typeface="Open Sans"/>
              </a:rPr>
              <a:t>To add a friend, you will need to ask them for their unique ID.</a:t>
            </a:r>
            <a:endParaRPr sz="700"/>
          </a:p>
        </p:txBody>
      </p:sp>
      <p:pic>
        <p:nvPicPr>
          <p:cNvPr id="228" name="Google Shape;228;p20"/>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a:off x="3315250" y="1483500"/>
            <a:ext cx="3912974" cy="272785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3" name="Google Shape;233;p21"/>
          <p:cNvGrpSpPr/>
          <p:nvPr/>
        </p:nvGrpSpPr>
        <p:grpSpPr>
          <a:xfrm>
            <a:off x="7117560" y="-710826"/>
            <a:ext cx="2264846" cy="2274998"/>
            <a:chOff x="1813" y="0"/>
            <a:chExt cx="809173" cy="812800"/>
          </a:xfrm>
        </p:grpSpPr>
        <p:sp>
          <p:nvSpPr>
            <p:cNvPr id="234" name="Google Shape;234;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5" name="Google Shape;235;p21"/>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36" name="Google Shape;236;p21"/>
          <p:cNvGrpSpPr/>
          <p:nvPr/>
        </p:nvGrpSpPr>
        <p:grpSpPr>
          <a:xfrm>
            <a:off x="7198215" y="-629809"/>
            <a:ext cx="2103536" cy="2112965"/>
            <a:chOff x="1813" y="0"/>
            <a:chExt cx="809173" cy="812800"/>
          </a:xfrm>
        </p:grpSpPr>
        <p:sp>
          <p:nvSpPr>
            <p:cNvPr id="237" name="Google Shape;237;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8" name="Google Shape;238;p21"/>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39" name="Google Shape;239;p21"/>
          <p:cNvPicPr preferRelativeResize="0"/>
          <p:nvPr/>
        </p:nvPicPr>
        <p:blipFill rotWithShape="1">
          <a:blip r:embed="rId3">
            <a:alphaModFix/>
          </a:blip>
          <a:srcRect/>
          <a:stretch/>
        </p:blipFill>
        <p:spPr>
          <a:xfrm>
            <a:off x="7355969" y="0"/>
            <a:ext cx="1788032" cy="1192394"/>
          </a:xfrm>
          <a:prstGeom prst="rect">
            <a:avLst/>
          </a:prstGeom>
          <a:noFill/>
          <a:ln>
            <a:noFill/>
          </a:ln>
        </p:spPr>
      </p:pic>
      <p:grpSp>
        <p:nvGrpSpPr>
          <p:cNvPr id="240" name="Google Shape;240;p21"/>
          <p:cNvGrpSpPr/>
          <p:nvPr/>
        </p:nvGrpSpPr>
        <p:grpSpPr>
          <a:xfrm>
            <a:off x="358734" y="71903"/>
            <a:ext cx="5850612" cy="1633463"/>
            <a:chOff x="0" y="-47625"/>
            <a:chExt cx="3081804" cy="860425"/>
          </a:xfrm>
        </p:grpSpPr>
        <p:sp>
          <p:nvSpPr>
            <p:cNvPr id="241" name="Google Shape;241;p21"/>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242" name="Google Shape;242;p21"/>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43" name="Google Shape;243;p21"/>
          <p:cNvSpPr txBox="1"/>
          <p:nvPr/>
        </p:nvSpPr>
        <p:spPr>
          <a:xfrm>
            <a:off x="438138" y="36476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How do I earn coins?</a:t>
            </a:r>
            <a:endParaRPr sz="700"/>
          </a:p>
        </p:txBody>
      </p:sp>
      <p:grpSp>
        <p:nvGrpSpPr>
          <p:cNvPr id="244" name="Google Shape;244;p21"/>
          <p:cNvGrpSpPr/>
          <p:nvPr/>
        </p:nvGrpSpPr>
        <p:grpSpPr>
          <a:xfrm>
            <a:off x="358725" y="1392752"/>
            <a:ext cx="5850497" cy="2411046"/>
            <a:chOff x="0" y="-47625"/>
            <a:chExt cx="3081804" cy="1467823"/>
          </a:xfrm>
        </p:grpSpPr>
        <p:sp>
          <p:nvSpPr>
            <p:cNvPr id="245" name="Google Shape;245;p21"/>
            <p:cNvSpPr/>
            <p:nvPr/>
          </p:nvSpPr>
          <p:spPr>
            <a:xfrm>
              <a:off x="0" y="0"/>
              <a:ext cx="3081804" cy="1420198"/>
            </a:xfrm>
            <a:custGeom>
              <a:avLst/>
              <a:gdLst/>
              <a:ahLst/>
              <a:cxnLst/>
              <a:rect l="l" t="t" r="r" b="b"/>
              <a:pathLst>
                <a:path w="3081804" h="1420198" extrusionOk="0">
                  <a:moveTo>
                    <a:pt x="0" y="0"/>
                  </a:moveTo>
                  <a:lnTo>
                    <a:pt x="3081804" y="0"/>
                  </a:lnTo>
                  <a:lnTo>
                    <a:pt x="3081804" y="1420198"/>
                  </a:lnTo>
                  <a:lnTo>
                    <a:pt x="0" y="1420198"/>
                  </a:lnTo>
                  <a:close/>
                </a:path>
              </a:pathLst>
            </a:custGeom>
            <a:solidFill>
              <a:srgbClr val="153C66"/>
            </a:solidFill>
            <a:ln>
              <a:noFill/>
            </a:ln>
          </p:spPr>
          <p:txBody>
            <a:bodyPr/>
            <a:lstStyle/>
            <a:p>
              <a:endParaRPr lang="en-GB"/>
            </a:p>
          </p:txBody>
        </p:sp>
        <p:sp>
          <p:nvSpPr>
            <p:cNvPr id="246" name="Google Shape;246;p21"/>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47" name="Google Shape;247;p21"/>
          <p:cNvSpPr txBox="1"/>
          <p:nvPr/>
        </p:nvSpPr>
        <p:spPr>
          <a:xfrm>
            <a:off x="476244" y="1530835"/>
            <a:ext cx="5615700" cy="2133300"/>
          </a:xfrm>
          <a:prstGeom prst="rect">
            <a:avLst/>
          </a:prstGeom>
          <a:noFill/>
          <a:ln>
            <a:noFill/>
          </a:ln>
        </p:spPr>
        <p:txBody>
          <a:bodyPr spcFirstLastPara="1" wrap="square" lIns="0" tIns="0" rIns="0" bIns="0" anchor="t" anchorCtr="0">
            <a:spAutoFit/>
          </a:bodyPr>
          <a:lstStyle/>
          <a:p>
            <a:pPr marL="444500" marR="0" lvl="1" indent="-222250" algn="l" rtl="0">
              <a:lnSpc>
                <a:spcPct val="139990"/>
              </a:lnSpc>
              <a:spcBef>
                <a:spcPts val="0"/>
              </a:spcBef>
              <a:spcAft>
                <a:spcPts val="0"/>
              </a:spcAft>
              <a:buClr>
                <a:srgbClr val="FFFFFF"/>
              </a:buClr>
              <a:buSzPts val="2100"/>
              <a:buFont typeface="Arial"/>
              <a:buChar char="•"/>
            </a:pPr>
            <a:r>
              <a:rPr lang="en-GB" sz="2100" b="0" i="0" u="none" strike="noStrike" cap="none">
                <a:solidFill>
                  <a:srgbClr val="FFFFFF"/>
                </a:solidFill>
                <a:latin typeface="Open Sans"/>
                <a:ea typeface="Open Sans"/>
                <a:cs typeface="Open Sans"/>
                <a:sym typeface="Open Sans"/>
              </a:rPr>
              <a:t>Answering questions correctly </a:t>
            </a:r>
            <a:endParaRPr sz="2100" b="0" i="0" u="none" strike="noStrike" cap="none">
              <a:solidFill>
                <a:srgbClr val="FFFFFF"/>
              </a:solidFill>
              <a:latin typeface="Open Sans"/>
              <a:ea typeface="Open Sans"/>
              <a:cs typeface="Open Sans"/>
              <a:sym typeface="Open Sans"/>
            </a:endParaRPr>
          </a:p>
          <a:p>
            <a:pPr marL="444500" marR="0" lvl="1" indent="-222250" algn="l" rtl="0">
              <a:lnSpc>
                <a:spcPct val="139990"/>
              </a:lnSpc>
              <a:spcBef>
                <a:spcPts val="0"/>
              </a:spcBef>
              <a:spcAft>
                <a:spcPts val="0"/>
              </a:spcAft>
              <a:buClr>
                <a:srgbClr val="FFFFFF"/>
              </a:buClr>
              <a:buSzPts val="2100"/>
              <a:buFont typeface="Arial"/>
              <a:buChar char="•"/>
            </a:pPr>
            <a:r>
              <a:rPr lang="en-GB" sz="2100" b="0" i="0" u="none" strike="noStrike" cap="none">
                <a:solidFill>
                  <a:srgbClr val="FFFFFF"/>
                </a:solidFill>
                <a:latin typeface="Open Sans"/>
                <a:ea typeface="Open Sans"/>
                <a:cs typeface="Open Sans"/>
                <a:sym typeface="Open Sans"/>
              </a:rPr>
              <a:t>Spending over 20 minutes a week practising maths </a:t>
            </a:r>
            <a:endParaRPr sz="2100" b="0" i="0" u="none" strike="noStrike" cap="none">
              <a:solidFill>
                <a:srgbClr val="FFFFFF"/>
              </a:solidFill>
              <a:latin typeface="Open Sans"/>
              <a:ea typeface="Open Sans"/>
              <a:cs typeface="Open Sans"/>
              <a:sym typeface="Open Sans"/>
            </a:endParaRPr>
          </a:p>
          <a:p>
            <a:pPr marL="457200" marR="0" lvl="0" indent="-361950" algn="l" rtl="0">
              <a:lnSpc>
                <a:spcPct val="139990"/>
              </a:lnSpc>
              <a:spcBef>
                <a:spcPts val="0"/>
              </a:spcBef>
              <a:spcAft>
                <a:spcPts val="0"/>
              </a:spcAft>
              <a:buClr>
                <a:srgbClr val="FFFFFF"/>
              </a:buClr>
              <a:buSzPts val="2100"/>
              <a:buFont typeface="Open Sans"/>
              <a:buChar char="★"/>
            </a:pPr>
            <a:r>
              <a:rPr lang="en-GB" sz="2100" b="0" i="0" u="none" strike="noStrike" cap="none">
                <a:solidFill>
                  <a:srgbClr val="FFFFFF"/>
                </a:solidFill>
                <a:latin typeface="Open Sans"/>
                <a:ea typeface="Open Sans"/>
                <a:cs typeface="Open Sans"/>
                <a:sym typeface="Open Sans"/>
              </a:rPr>
              <a:t>Coins are worth DOUBLE outside of school hours</a:t>
            </a:r>
            <a:endParaRPr sz="700"/>
          </a:p>
        </p:txBody>
      </p:sp>
      <p:pic>
        <p:nvPicPr>
          <p:cNvPr id="248" name="Google Shape;248;p21"/>
          <p:cNvPicPr preferRelativeResize="0"/>
          <p:nvPr/>
        </p:nvPicPr>
        <p:blipFill>
          <a:blip r:embed="rId4">
            <a:alphaModFix/>
          </a:blip>
          <a:stretch>
            <a:fillRect/>
          </a:stretch>
        </p:blipFill>
        <p:spPr>
          <a:xfrm>
            <a:off x="358725" y="3891800"/>
            <a:ext cx="6747750" cy="997722"/>
          </a:xfrm>
          <a:prstGeom prst="rect">
            <a:avLst/>
          </a:prstGeom>
          <a:noFill/>
          <a:ln>
            <a:noFill/>
          </a:ln>
          <a:effectLst>
            <a:outerShdw blurRad="57150" dist="19050" dir="5400000" algn="bl" rotWithShape="0">
              <a:srgbClr val="000000">
                <a:alpha val="50000"/>
              </a:srgbClr>
            </a:outerShdw>
          </a:effectLst>
        </p:spPr>
      </p:pic>
      <p:pic>
        <p:nvPicPr>
          <p:cNvPr id="249" name="Google Shape;249;p21"/>
          <p:cNvPicPr preferRelativeResize="0"/>
          <p:nvPr/>
        </p:nvPicPr>
        <p:blipFill>
          <a:blip r:embed="rId5">
            <a:alphaModFix/>
          </a:blip>
          <a:stretch>
            <a:fillRect/>
          </a:stretch>
        </p:blipFill>
        <p:spPr>
          <a:xfrm>
            <a:off x="6651924" y="1895150"/>
            <a:ext cx="1544593" cy="1665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22"/>
          <p:cNvGrpSpPr/>
          <p:nvPr/>
        </p:nvGrpSpPr>
        <p:grpSpPr>
          <a:xfrm>
            <a:off x="7117560" y="-710826"/>
            <a:ext cx="2264846" cy="2274998"/>
            <a:chOff x="1813" y="0"/>
            <a:chExt cx="809173" cy="812800"/>
          </a:xfrm>
        </p:grpSpPr>
        <p:sp>
          <p:nvSpPr>
            <p:cNvPr id="255" name="Google Shape;255;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6" name="Google Shape;256;p22"/>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57" name="Google Shape;257;p22"/>
          <p:cNvGrpSpPr/>
          <p:nvPr/>
        </p:nvGrpSpPr>
        <p:grpSpPr>
          <a:xfrm>
            <a:off x="7198215" y="-629809"/>
            <a:ext cx="2103536" cy="2112965"/>
            <a:chOff x="1813" y="0"/>
            <a:chExt cx="809173" cy="812800"/>
          </a:xfrm>
        </p:grpSpPr>
        <p:sp>
          <p:nvSpPr>
            <p:cNvPr id="258" name="Google Shape;258;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9" name="Google Shape;259;p22"/>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60" name="Google Shape;260;p22"/>
          <p:cNvPicPr preferRelativeResize="0"/>
          <p:nvPr/>
        </p:nvPicPr>
        <p:blipFill rotWithShape="1">
          <a:blip r:embed="rId3">
            <a:alphaModFix/>
          </a:blip>
          <a:srcRect/>
          <a:stretch/>
        </p:blipFill>
        <p:spPr>
          <a:xfrm>
            <a:off x="7355969" y="0"/>
            <a:ext cx="1788032" cy="1192394"/>
          </a:xfrm>
          <a:prstGeom prst="rect">
            <a:avLst/>
          </a:prstGeom>
          <a:noFill/>
          <a:ln>
            <a:noFill/>
          </a:ln>
        </p:spPr>
      </p:pic>
      <p:grpSp>
        <p:nvGrpSpPr>
          <p:cNvPr id="261" name="Google Shape;261;p22"/>
          <p:cNvGrpSpPr/>
          <p:nvPr/>
        </p:nvGrpSpPr>
        <p:grpSpPr>
          <a:xfrm>
            <a:off x="358734" y="71903"/>
            <a:ext cx="5850612" cy="1633464"/>
            <a:chOff x="0" y="-47625"/>
            <a:chExt cx="3081804" cy="860425"/>
          </a:xfrm>
        </p:grpSpPr>
        <p:sp>
          <p:nvSpPr>
            <p:cNvPr id="262" name="Google Shape;262;p22"/>
            <p:cNvSpPr/>
            <p:nvPr/>
          </p:nvSpPr>
          <p:spPr>
            <a:xfrm>
              <a:off x="0" y="0"/>
              <a:ext cx="3081804" cy="695750"/>
            </a:xfrm>
            <a:custGeom>
              <a:avLst/>
              <a:gdLst/>
              <a:ahLst/>
              <a:cxnLst/>
              <a:rect l="l" t="t" r="r" b="b"/>
              <a:pathLst>
                <a:path w="3081804" h="695750" extrusionOk="0">
                  <a:moveTo>
                    <a:pt x="0" y="0"/>
                  </a:moveTo>
                  <a:lnTo>
                    <a:pt x="3081804" y="0"/>
                  </a:lnTo>
                  <a:lnTo>
                    <a:pt x="3081804" y="695750"/>
                  </a:lnTo>
                  <a:lnTo>
                    <a:pt x="0" y="695750"/>
                  </a:lnTo>
                  <a:close/>
                </a:path>
              </a:pathLst>
            </a:custGeom>
            <a:solidFill>
              <a:srgbClr val="B71F67"/>
            </a:solidFill>
            <a:ln>
              <a:noFill/>
            </a:ln>
          </p:spPr>
          <p:txBody>
            <a:bodyPr/>
            <a:lstStyle/>
            <a:p>
              <a:endParaRPr lang="en-GB"/>
            </a:p>
          </p:txBody>
        </p:sp>
        <p:sp>
          <p:nvSpPr>
            <p:cNvPr id="263" name="Google Shape;263;p22"/>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64" name="Google Shape;264;p22"/>
          <p:cNvSpPr txBox="1"/>
          <p:nvPr/>
        </p:nvSpPr>
        <p:spPr>
          <a:xfrm>
            <a:off x="358734" y="221390"/>
            <a:ext cx="5850612" cy="114077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What can I do with my coins?</a:t>
            </a:r>
            <a:endParaRPr sz="700"/>
          </a:p>
        </p:txBody>
      </p:sp>
      <p:pic>
        <p:nvPicPr>
          <p:cNvPr id="265" name="Google Shape;265;p22"/>
          <p:cNvPicPr preferRelativeResize="0"/>
          <p:nvPr/>
        </p:nvPicPr>
        <p:blipFill>
          <a:blip r:embed="rId4">
            <a:alphaModFix/>
          </a:blip>
          <a:stretch>
            <a:fillRect/>
          </a:stretch>
        </p:blipFill>
        <p:spPr>
          <a:xfrm>
            <a:off x="201175" y="2276800"/>
            <a:ext cx="4337200" cy="2523700"/>
          </a:xfrm>
          <a:prstGeom prst="rect">
            <a:avLst/>
          </a:prstGeom>
          <a:noFill/>
          <a:ln>
            <a:noFill/>
          </a:ln>
          <a:effectLst>
            <a:outerShdw blurRad="57150" dist="19050" dir="5400000" algn="bl" rotWithShape="0">
              <a:srgbClr val="000000">
                <a:alpha val="50000"/>
              </a:srgbClr>
            </a:outerShdw>
          </a:effectLst>
        </p:spPr>
      </p:pic>
      <p:pic>
        <p:nvPicPr>
          <p:cNvPr id="266" name="Google Shape;266;p22"/>
          <p:cNvPicPr preferRelativeResize="0"/>
          <p:nvPr/>
        </p:nvPicPr>
        <p:blipFill>
          <a:blip r:embed="rId5">
            <a:alphaModFix/>
          </a:blip>
          <a:stretch>
            <a:fillRect/>
          </a:stretch>
        </p:blipFill>
        <p:spPr>
          <a:xfrm>
            <a:off x="4738834" y="2276800"/>
            <a:ext cx="4288642" cy="2523700"/>
          </a:xfrm>
          <a:prstGeom prst="rect">
            <a:avLst/>
          </a:prstGeom>
          <a:noFill/>
          <a:ln>
            <a:noFill/>
          </a:ln>
          <a:effectLst>
            <a:outerShdw blurRad="57150" dist="19050" dir="5400000" algn="bl" rotWithShape="0">
              <a:srgbClr val="000000">
                <a:alpha val="50000"/>
              </a:srgbClr>
            </a:outerShdw>
          </a:effectLst>
        </p:spPr>
      </p:pic>
      <p:sp>
        <p:nvSpPr>
          <p:cNvPr id="267" name="Google Shape;267;p22"/>
          <p:cNvSpPr txBox="1"/>
          <p:nvPr/>
        </p:nvSpPr>
        <p:spPr>
          <a:xfrm>
            <a:off x="1632225" y="1671625"/>
            <a:ext cx="1475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u="sng">
                <a:solidFill>
                  <a:srgbClr val="153C66"/>
                </a:solidFill>
                <a:latin typeface="Calibri"/>
                <a:ea typeface="Calibri"/>
                <a:cs typeface="Calibri"/>
                <a:sym typeface="Calibri"/>
              </a:rPr>
              <a:t>3D house</a:t>
            </a:r>
            <a:endParaRPr sz="2400" u="sng">
              <a:solidFill>
                <a:srgbClr val="153C66"/>
              </a:solidFill>
              <a:latin typeface="Calibri"/>
              <a:ea typeface="Calibri"/>
              <a:cs typeface="Calibri"/>
              <a:sym typeface="Calibri"/>
            </a:endParaRPr>
          </a:p>
        </p:txBody>
      </p:sp>
      <p:sp>
        <p:nvSpPr>
          <p:cNvPr id="268" name="Google Shape;268;p22"/>
          <p:cNvSpPr txBox="1"/>
          <p:nvPr/>
        </p:nvSpPr>
        <p:spPr>
          <a:xfrm>
            <a:off x="6145600" y="1671625"/>
            <a:ext cx="1475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u="sng">
                <a:solidFill>
                  <a:srgbClr val="153C66"/>
                </a:solidFill>
                <a:latin typeface="Calibri"/>
                <a:ea typeface="Calibri"/>
                <a:cs typeface="Calibri"/>
                <a:sym typeface="Calibri"/>
              </a:rPr>
              <a:t>3D garden</a:t>
            </a:r>
            <a:endParaRPr sz="2400" u="sng">
              <a:solidFill>
                <a:srgbClr val="153C6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720</Words>
  <Application>Microsoft Office PowerPoint</Application>
  <PresentationFormat>On-screen Show (16:9)</PresentationFormat>
  <Paragraphs>59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maras</dc:creator>
  <cp:lastModifiedBy>Mara Young</cp:lastModifiedBy>
  <cp:revision>3</cp:revision>
  <dcterms:modified xsi:type="dcterms:W3CDTF">2023-07-28T09:24:16Z</dcterms:modified>
</cp:coreProperties>
</file>